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1.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4.xml" ContentType="application/vnd.openxmlformats-officedocument.theme+xml"/>
  <Override PartName="/ppt/slideLayouts/slideLayout26.xml" ContentType="application/vnd.openxmlformats-officedocument.presentationml.slideLayout+xml"/>
  <Override PartName="/ppt/theme/theme3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7.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8.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9.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75" r:id="rId2"/>
    <p:sldMasterId id="2147483688" r:id="rId3"/>
    <p:sldMasterId id="2147483703" r:id="rId4"/>
    <p:sldMasterId id="2147483994" r:id="rId5"/>
    <p:sldMasterId id="2147483996" r:id="rId6"/>
    <p:sldMasterId id="2147484000" r:id="rId7"/>
    <p:sldMasterId id="2147484002" r:id="rId8"/>
    <p:sldMasterId id="2147484004" r:id="rId9"/>
    <p:sldMasterId id="2147484007" r:id="rId10"/>
    <p:sldMasterId id="2147484019" r:id="rId11"/>
    <p:sldMasterId id="2147484021" r:id="rId12"/>
    <p:sldMasterId id="2147484024" r:id="rId13"/>
    <p:sldMasterId id="2147484025" r:id="rId14"/>
    <p:sldMasterId id="2147484034" r:id="rId15"/>
    <p:sldMasterId id="2147484036" r:id="rId16"/>
    <p:sldMasterId id="2147484038" r:id="rId17"/>
    <p:sldMasterId id="2147484040" r:id="rId18"/>
    <p:sldMasterId id="2147484042" r:id="rId19"/>
    <p:sldMasterId id="2147484064" r:id="rId20"/>
    <p:sldMasterId id="2147484093" r:id="rId21"/>
    <p:sldMasterId id="2147484096" r:id="rId22"/>
    <p:sldMasterId id="2147484098" r:id="rId23"/>
    <p:sldMasterId id="2147484099" r:id="rId24"/>
    <p:sldMasterId id="2147484101" r:id="rId25"/>
    <p:sldMasterId id="2147484103" r:id="rId26"/>
    <p:sldMasterId id="2147484108" r:id="rId27"/>
    <p:sldMasterId id="2147484114" r:id="rId28"/>
    <p:sldMasterId id="2147484115" r:id="rId29"/>
    <p:sldMasterId id="2147484119" r:id="rId30"/>
    <p:sldMasterId id="2147484135" r:id="rId31"/>
    <p:sldMasterId id="2147484144" r:id="rId32"/>
    <p:sldMasterId id="2147484149" r:id="rId33"/>
    <p:sldMasterId id="2147484155" r:id="rId34"/>
    <p:sldMasterId id="2147484158" r:id="rId35"/>
    <p:sldMasterId id="2147484160" r:id="rId36"/>
    <p:sldMasterId id="2147484166" r:id="rId37"/>
    <p:sldMasterId id="2147484180" r:id="rId38"/>
    <p:sldMasterId id="2147484193" r:id="rId39"/>
    <p:sldMasterId id="2147484198" r:id="rId40"/>
  </p:sldMasterIdLst>
  <p:notesMasterIdLst>
    <p:notesMasterId r:id="rId129"/>
  </p:notesMasterIdLst>
  <p:handoutMasterIdLst>
    <p:handoutMasterId r:id="rId130"/>
  </p:handoutMasterIdLst>
  <p:sldIdLst>
    <p:sldId id="259" r:id="rId41"/>
    <p:sldId id="264" r:id="rId42"/>
    <p:sldId id="266" r:id="rId43"/>
    <p:sldId id="326" r:id="rId44"/>
    <p:sldId id="372" r:id="rId45"/>
    <p:sldId id="559" r:id="rId46"/>
    <p:sldId id="416" r:id="rId47"/>
    <p:sldId id="566" r:id="rId48"/>
    <p:sldId id="567" r:id="rId49"/>
    <p:sldId id="568" r:id="rId50"/>
    <p:sldId id="569" r:id="rId51"/>
    <p:sldId id="570" r:id="rId52"/>
    <p:sldId id="571" r:id="rId53"/>
    <p:sldId id="572" r:id="rId54"/>
    <p:sldId id="573" r:id="rId55"/>
    <p:sldId id="574" r:id="rId56"/>
    <p:sldId id="575" r:id="rId57"/>
    <p:sldId id="576" r:id="rId58"/>
    <p:sldId id="565" r:id="rId59"/>
    <p:sldId id="614" r:id="rId60"/>
    <p:sldId id="615" r:id="rId61"/>
    <p:sldId id="616" r:id="rId62"/>
    <p:sldId id="617" r:id="rId63"/>
    <p:sldId id="618" r:id="rId64"/>
    <p:sldId id="619" r:id="rId65"/>
    <p:sldId id="620" r:id="rId66"/>
    <p:sldId id="621" r:id="rId67"/>
    <p:sldId id="622" r:id="rId68"/>
    <p:sldId id="330" r:id="rId69"/>
    <p:sldId id="544" r:id="rId70"/>
    <p:sldId id="545" r:id="rId71"/>
    <p:sldId id="546" r:id="rId72"/>
    <p:sldId id="547" r:id="rId73"/>
    <p:sldId id="548" r:id="rId74"/>
    <p:sldId id="549" r:id="rId75"/>
    <p:sldId id="550" r:id="rId76"/>
    <p:sldId id="524" r:id="rId77"/>
    <p:sldId id="590" r:id="rId78"/>
    <p:sldId id="591" r:id="rId79"/>
    <p:sldId id="592" r:id="rId80"/>
    <p:sldId id="593" r:id="rId81"/>
    <p:sldId id="594" r:id="rId82"/>
    <p:sldId id="595" r:id="rId83"/>
    <p:sldId id="521" r:id="rId84"/>
    <p:sldId id="577" r:id="rId85"/>
    <p:sldId id="578" r:id="rId86"/>
    <p:sldId id="579" r:id="rId87"/>
    <p:sldId id="580" r:id="rId88"/>
    <p:sldId id="581" r:id="rId89"/>
    <p:sldId id="582" r:id="rId90"/>
    <p:sldId id="583" r:id="rId91"/>
    <p:sldId id="584" r:id="rId92"/>
    <p:sldId id="585" r:id="rId93"/>
    <p:sldId id="586" r:id="rId94"/>
    <p:sldId id="587" r:id="rId95"/>
    <p:sldId id="588" r:id="rId96"/>
    <p:sldId id="589" r:id="rId97"/>
    <p:sldId id="525" r:id="rId98"/>
    <p:sldId id="560" r:id="rId99"/>
    <p:sldId id="561" r:id="rId100"/>
    <p:sldId id="339" r:id="rId101"/>
    <p:sldId id="527" r:id="rId102"/>
    <p:sldId id="528" r:id="rId103"/>
    <p:sldId id="529" r:id="rId104"/>
    <p:sldId id="530" r:id="rId105"/>
    <p:sldId id="531" r:id="rId106"/>
    <p:sldId id="532" r:id="rId107"/>
    <p:sldId id="533" r:id="rId108"/>
    <p:sldId id="534" r:id="rId109"/>
    <p:sldId id="535" r:id="rId110"/>
    <p:sldId id="471" r:id="rId111"/>
    <p:sldId id="551" r:id="rId112"/>
    <p:sldId id="552" r:id="rId113"/>
    <p:sldId id="553" r:id="rId114"/>
    <p:sldId id="554" r:id="rId115"/>
    <p:sldId id="555" r:id="rId116"/>
    <p:sldId id="522" r:id="rId117"/>
    <p:sldId id="556" r:id="rId118"/>
    <p:sldId id="557" r:id="rId119"/>
    <p:sldId id="558" r:id="rId120"/>
    <p:sldId id="526" r:id="rId121"/>
    <p:sldId id="603" r:id="rId122"/>
    <p:sldId id="604" r:id="rId123"/>
    <p:sldId id="605" r:id="rId124"/>
    <p:sldId id="606" r:id="rId125"/>
    <p:sldId id="607" r:id="rId126"/>
    <p:sldId id="523" r:id="rId127"/>
    <p:sldId id="301" r:id="rId12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9">
          <p15:clr>
            <a:srgbClr val="A4A3A4"/>
          </p15:clr>
        </p15:guide>
        <p15:guide id="2" pos="344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9E2F"/>
    <a:srgbClr val="003B49"/>
    <a:srgbClr val="000000"/>
    <a:srgbClr val="005F83"/>
    <a:srgbClr val="0A0AA6"/>
    <a:srgbClr val="B2B4B2"/>
    <a:srgbClr val="3300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1" autoAdjust="0"/>
    <p:restoredTop sz="94586" autoAdjust="0"/>
  </p:normalViewPr>
  <p:slideViewPr>
    <p:cSldViewPr snapToGrid="0" snapToObjects="1" showGuides="1">
      <p:cViewPr varScale="1">
        <p:scale>
          <a:sx n="109" d="100"/>
          <a:sy n="109" d="100"/>
        </p:scale>
        <p:origin x="1722" y="102"/>
      </p:cViewPr>
      <p:guideLst>
        <p:guide orient="horz" pos="2109"/>
        <p:guide pos="3448"/>
      </p:guideLst>
    </p:cSldViewPr>
  </p:slideViewPr>
  <p:outlineViewPr>
    <p:cViewPr>
      <p:scale>
        <a:sx n="33" d="100"/>
        <a:sy n="33" d="100"/>
      </p:scale>
      <p:origin x="0" y="-22338"/>
    </p:cViewPr>
  </p:outlineViewPr>
  <p:notesTextViewPr>
    <p:cViewPr>
      <p:scale>
        <a:sx n="3" d="2"/>
        <a:sy n="3" d="2"/>
      </p:scale>
      <p:origin x="0" y="0"/>
    </p:cViewPr>
  </p:notesTextViewPr>
  <p:sorterViewPr>
    <p:cViewPr>
      <p:scale>
        <a:sx n="100" d="100"/>
        <a:sy n="100" d="100"/>
      </p:scale>
      <p:origin x="0" y="-3456"/>
    </p:cViewPr>
  </p:sorterViewPr>
  <p:notesViewPr>
    <p:cSldViewPr snapToGrid="0" snapToObjects="1">
      <p:cViewPr varScale="1">
        <p:scale>
          <a:sx n="82" d="100"/>
          <a:sy n="82" d="100"/>
        </p:scale>
        <p:origin x="3834"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77.xml"/><Relationship Id="rId21" Type="http://schemas.openxmlformats.org/officeDocument/2006/relationships/slideMaster" Target="slideMasters/slideMaster21.xml"/><Relationship Id="rId42" Type="http://schemas.openxmlformats.org/officeDocument/2006/relationships/slide" Target="slides/slide2.xml"/><Relationship Id="rId47" Type="http://schemas.openxmlformats.org/officeDocument/2006/relationships/slide" Target="slides/slide7.xml"/><Relationship Id="rId63" Type="http://schemas.openxmlformats.org/officeDocument/2006/relationships/slide" Target="slides/slide23.xml"/><Relationship Id="rId68" Type="http://schemas.openxmlformats.org/officeDocument/2006/relationships/slide" Target="slides/slide28.xml"/><Relationship Id="rId84" Type="http://schemas.openxmlformats.org/officeDocument/2006/relationships/slide" Target="slides/slide44.xml"/><Relationship Id="rId89" Type="http://schemas.openxmlformats.org/officeDocument/2006/relationships/slide" Target="slides/slide49.xml"/><Relationship Id="rId112" Type="http://schemas.openxmlformats.org/officeDocument/2006/relationships/slide" Target="slides/slide72.xml"/><Relationship Id="rId133" Type="http://schemas.openxmlformats.org/officeDocument/2006/relationships/theme" Target="theme/theme1.xml"/><Relationship Id="rId16" Type="http://schemas.openxmlformats.org/officeDocument/2006/relationships/slideMaster" Target="slideMasters/slideMaster16.xml"/><Relationship Id="rId107" Type="http://schemas.openxmlformats.org/officeDocument/2006/relationships/slide" Target="slides/slide6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 Target="slides/slide13.xml"/><Relationship Id="rId58" Type="http://schemas.openxmlformats.org/officeDocument/2006/relationships/slide" Target="slides/slide18.xml"/><Relationship Id="rId74" Type="http://schemas.openxmlformats.org/officeDocument/2006/relationships/slide" Target="slides/slide34.xml"/><Relationship Id="rId79" Type="http://schemas.openxmlformats.org/officeDocument/2006/relationships/slide" Target="slides/slide39.xml"/><Relationship Id="rId102" Type="http://schemas.openxmlformats.org/officeDocument/2006/relationships/slide" Target="slides/slide62.xml"/><Relationship Id="rId123" Type="http://schemas.openxmlformats.org/officeDocument/2006/relationships/slide" Target="slides/slide83.xml"/><Relationship Id="rId128" Type="http://schemas.openxmlformats.org/officeDocument/2006/relationships/slide" Target="slides/slide88.xml"/><Relationship Id="rId5" Type="http://schemas.openxmlformats.org/officeDocument/2006/relationships/slideMaster" Target="slideMasters/slideMaster5.xml"/><Relationship Id="rId90" Type="http://schemas.openxmlformats.org/officeDocument/2006/relationships/slide" Target="slides/slide50.xml"/><Relationship Id="rId95" Type="http://schemas.openxmlformats.org/officeDocument/2006/relationships/slide" Target="slides/slide55.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3.xml"/><Relationship Id="rId48" Type="http://schemas.openxmlformats.org/officeDocument/2006/relationships/slide" Target="slides/slide8.xml"/><Relationship Id="rId56" Type="http://schemas.openxmlformats.org/officeDocument/2006/relationships/slide" Target="slides/slide16.xml"/><Relationship Id="rId64" Type="http://schemas.openxmlformats.org/officeDocument/2006/relationships/slide" Target="slides/slide24.xml"/><Relationship Id="rId69" Type="http://schemas.openxmlformats.org/officeDocument/2006/relationships/slide" Target="slides/slide29.xml"/><Relationship Id="rId77" Type="http://schemas.openxmlformats.org/officeDocument/2006/relationships/slide" Target="slides/slide37.xml"/><Relationship Id="rId100" Type="http://schemas.openxmlformats.org/officeDocument/2006/relationships/slide" Target="slides/slide60.xml"/><Relationship Id="rId105" Type="http://schemas.openxmlformats.org/officeDocument/2006/relationships/slide" Target="slides/slide65.xml"/><Relationship Id="rId113" Type="http://schemas.openxmlformats.org/officeDocument/2006/relationships/slide" Target="slides/slide73.xml"/><Relationship Id="rId118" Type="http://schemas.openxmlformats.org/officeDocument/2006/relationships/slide" Target="slides/slide78.xml"/><Relationship Id="rId126" Type="http://schemas.openxmlformats.org/officeDocument/2006/relationships/slide" Target="slides/slide86.xml"/><Relationship Id="rId13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11.xml"/><Relationship Id="rId72" Type="http://schemas.openxmlformats.org/officeDocument/2006/relationships/slide" Target="slides/slide32.xml"/><Relationship Id="rId80" Type="http://schemas.openxmlformats.org/officeDocument/2006/relationships/slide" Target="slides/slide40.xml"/><Relationship Id="rId85" Type="http://schemas.openxmlformats.org/officeDocument/2006/relationships/slide" Target="slides/slide45.xml"/><Relationship Id="rId93" Type="http://schemas.openxmlformats.org/officeDocument/2006/relationships/slide" Target="slides/slide53.xml"/><Relationship Id="rId98" Type="http://schemas.openxmlformats.org/officeDocument/2006/relationships/slide" Target="slides/slide58.xml"/><Relationship Id="rId121"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6.xml"/><Relationship Id="rId59" Type="http://schemas.openxmlformats.org/officeDocument/2006/relationships/slide" Target="slides/slide19.xml"/><Relationship Id="rId67" Type="http://schemas.openxmlformats.org/officeDocument/2006/relationships/slide" Target="slides/slide27.xml"/><Relationship Id="rId103" Type="http://schemas.openxmlformats.org/officeDocument/2006/relationships/slide" Target="slides/slide63.xml"/><Relationship Id="rId108" Type="http://schemas.openxmlformats.org/officeDocument/2006/relationships/slide" Target="slides/slide68.xml"/><Relationship Id="rId116" Type="http://schemas.openxmlformats.org/officeDocument/2006/relationships/slide" Target="slides/slide76.xml"/><Relationship Id="rId124" Type="http://schemas.openxmlformats.org/officeDocument/2006/relationships/slide" Target="slides/slide84.xml"/><Relationship Id="rId129"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 Target="slides/slide1.xml"/><Relationship Id="rId54" Type="http://schemas.openxmlformats.org/officeDocument/2006/relationships/slide" Target="slides/slide14.xml"/><Relationship Id="rId62" Type="http://schemas.openxmlformats.org/officeDocument/2006/relationships/slide" Target="slides/slide22.xml"/><Relationship Id="rId70" Type="http://schemas.openxmlformats.org/officeDocument/2006/relationships/slide" Target="slides/slide30.xml"/><Relationship Id="rId75" Type="http://schemas.openxmlformats.org/officeDocument/2006/relationships/slide" Target="slides/slide35.xml"/><Relationship Id="rId83" Type="http://schemas.openxmlformats.org/officeDocument/2006/relationships/slide" Target="slides/slide43.xml"/><Relationship Id="rId88" Type="http://schemas.openxmlformats.org/officeDocument/2006/relationships/slide" Target="slides/slide48.xml"/><Relationship Id="rId91" Type="http://schemas.openxmlformats.org/officeDocument/2006/relationships/slide" Target="slides/slide51.xml"/><Relationship Id="rId96" Type="http://schemas.openxmlformats.org/officeDocument/2006/relationships/slide" Target="slides/slide56.xml"/><Relationship Id="rId111" Type="http://schemas.openxmlformats.org/officeDocument/2006/relationships/slide" Target="slides/slide71.xml"/><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9.xml"/><Relationship Id="rId57" Type="http://schemas.openxmlformats.org/officeDocument/2006/relationships/slide" Target="slides/slide17.xml"/><Relationship Id="rId106" Type="http://schemas.openxmlformats.org/officeDocument/2006/relationships/slide" Target="slides/slide66.xml"/><Relationship Id="rId114" Type="http://schemas.openxmlformats.org/officeDocument/2006/relationships/slide" Target="slides/slide74.xml"/><Relationship Id="rId119" Type="http://schemas.openxmlformats.org/officeDocument/2006/relationships/slide" Target="slides/slide79.xml"/><Relationship Id="rId127" Type="http://schemas.openxmlformats.org/officeDocument/2006/relationships/slide" Target="slides/slide8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4.xml"/><Relationship Id="rId52" Type="http://schemas.openxmlformats.org/officeDocument/2006/relationships/slide" Target="slides/slide12.xml"/><Relationship Id="rId60" Type="http://schemas.openxmlformats.org/officeDocument/2006/relationships/slide" Target="slides/slide20.xml"/><Relationship Id="rId65" Type="http://schemas.openxmlformats.org/officeDocument/2006/relationships/slide" Target="slides/slide25.xml"/><Relationship Id="rId73" Type="http://schemas.openxmlformats.org/officeDocument/2006/relationships/slide" Target="slides/slide33.xml"/><Relationship Id="rId78" Type="http://schemas.openxmlformats.org/officeDocument/2006/relationships/slide" Target="slides/slide38.xml"/><Relationship Id="rId81" Type="http://schemas.openxmlformats.org/officeDocument/2006/relationships/slide" Target="slides/slide41.xml"/><Relationship Id="rId86" Type="http://schemas.openxmlformats.org/officeDocument/2006/relationships/slide" Target="slides/slide46.xml"/><Relationship Id="rId94" Type="http://schemas.openxmlformats.org/officeDocument/2006/relationships/slide" Target="slides/slide54.xml"/><Relationship Id="rId99" Type="http://schemas.openxmlformats.org/officeDocument/2006/relationships/slide" Target="slides/slide59.xml"/><Relationship Id="rId101" Type="http://schemas.openxmlformats.org/officeDocument/2006/relationships/slide" Target="slides/slide61.xml"/><Relationship Id="rId122" Type="http://schemas.openxmlformats.org/officeDocument/2006/relationships/slide" Target="slides/slide82.xml"/><Relationship Id="rId13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69.xml"/><Relationship Id="rId34" Type="http://schemas.openxmlformats.org/officeDocument/2006/relationships/slideMaster" Target="slideMasters/slideMaster34.xml"/><Relationship Id="rId50" Type="http://schemas.openxmlformats.org/officeDocument/2006/relationships/slide" Target="slides/slide10.xml"/><Relationship Id="rId55" Type="http://schemas.openxmlformats.org/officeDocument/2006/relationships/slide" Target="slides/slide15.xml"/><Relationship Id="rId76" Type="http://schemas.openxmlformats.org/officeDocument/2006/relationships/slide" Target="slides/slide36.xml"/><Relationship Id="rId97" Type="http://schemas.openxmlformats.org/officeDocument/2006/relationships/slide" Target="slides/slide57.xml"/><Relationship Id="rId104" Type="http://schemas.openxmlformats.org/officeDocument/2006/relationships/slide" Target="slides/slide64.xml"/><Relationship Id="rId120" Type="http://schemas.openxmlformats.org/officeDocument/2006/relationships/slide" Target="slides/slide80.xml"/><Relationship Id="rId125" Type="http://schemas.openxmlformats.org/officeDocument/2006/relationships/slide" Target="slides/slide85.xml"/><Relationship Id="rId7" Type="http://schemas.openxmlformats.org/officeDocument/2006/relationships/slideMaster" Target="slideMasters/slideMaster7.xml"/><Relationship Id="rId71" Type="http://schemas.openxmlformats.org/officeDocument/2006/relationships/slide" Target="slides/slide31.xml"/><Relationship Id="rId92" Type="http://schemas.openxmlformats.org/officeDocument/2006/relationships/slide" Target="slides/slide52.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 Target="slides/slide5.xml"/><Relationship Id="rId66" Type="http://schemas.openxmlformats.org/officeDocument/2006/relationships/slide" Target="slides/slide26.xml"/><Relationship Id="rId87" Type="http://schemas.openxmlformats.org/officeDocument/2006/relationships/slide" Target="slides/slide47.xml"/><Relationship Id="rId110" Type="http://schemas.openxmlformats.org/officeDocument/2006/relationships/slide" Target="slides/slide70.xml"/><Relationship Id="rId115" Type="http://schemas.openxmlformats.org/officeDocument/2006/relationships/slide" Target="slides/slide75.xml"/><Relationship Id="rId131" Type="http://schemas.openxmlformats.org/officeDocument/2006/relationships/presProps" Target="presProps.xml"/><Relationship Id="rId61" Type="http://schemas.openxmlformats.org/officeDocument/2006/relationships/slide" Target="slides/slide21.xml"/><Relationship Id="rId82" Type="http://schemas.openxmlformats.org/officeDocument/2006/relationships/slide" Target="slides/slide42.xml"/><Relationship Id="rId19" Type="http://schemas.openxmlformats.org/officeDocument/2006/relationships/slideMaster" Target="slideMasters/slideMaster1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258EE4D-8A6D-FE43-9221-048F51E281B9}" type="datetimeFigureOut">
              <a:rPr lang="en-US" smtClean="0"/>
              <a:t>9/24/2020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0D20F39-116C-1340-B5D6-764DD69AD68F}" type="slidenum">
              <a:rPr lang="en-US" smtClean="0"/>
              <a:t>‹#›</a:t>
            </a:fld>
            <a:endParaRPr lang="en-US"/>
          </a:p>
        </p:txBody>
      </p:sp>
    </p:spTree>
    <p:extLst>
      <p:ext uri="{BB962C8B-B14F-4D97-AF65-F5344CB8AC3E}">
        <p14:creationId xmlns:p14="http://schemas.microsoft.com/office/powerpoint/2010/main" val="43207800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97AD45B-D55B-416C-938F-6E117D78AE10}" type="datetimeFigureOut">
              <a:rPr lang="en-US" smtClean="0"/>
              <a:t>9/24/2020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2A66E6F-1E71-40F1-A2D2-2FDF91F15AFC}" type="slidenum">
              <a:rPr lang="en-US" smtClean="0"/>
              <a:t>‹#›</a:t>
            </a:fld>
            <a:endParaRPr lang="en-US"/>
          </a:p>
        </p:txBody>
      </p:sp>
    </p:spTree>
    <p:extLst>
      <p:ext uri="{BB962C8B-B14F-4D97-AF65-F5344CB8AC3E}">
        <p14:creationId xmlns:p14="http://schemas.microsoft.com/office/powerpoint/2010/main" val="336155641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2A66E6F-1E71-40F1-A2D2-2FDF91F15AFC}" type="slidenum">
              <a:rPr lang="en-US" smtClean="0"/>
              <a:t>1</a:t>
            </a:fld>
            <a:endParaRPr lang="en-US" dirty="0"/>
          </a:p>
        </p:txBody>
      </p:sp>
    </p:spTree>
    <p:extLst>
      <p:ext uri="{BB962C8B-B14F-4D97-AF65-F5344CB8AC3E}">
        <p14:creationId xmlns:p14="http://schemas.microsoft.com/office/powerpoint/2010/main" val="3685336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0575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4539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2A66E6F-1E71-40F1-A2D2-2FDF91F15AFC}" type="slidenum">
              <a:rPr lang="en-US" smtClean="0"/>
              <a:t>88</a:t>
            </a:fld>
            <a:endParaRPr lang="en-US"/>
          </a:p>
        </p:txBody>
      </p:sp>
    </p:spTree>
    <p:extLst>
      <p:ext uri="{BB962C8B-B14F-4D97-AF65-F5344CB8AC3E}">
        <p14:creationId xmlns:p14="http://schemas.microsoft.com/office/powerpoint/2010/main" val="926644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66E6F-1E71-40F1-A2D2-2FDF91F15AFC}" type="slidenum">
              <a:rPr lang="en-US" smtClean="0"/>
              <a:t>2</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29760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534415854c_0_8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g534415854c_0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360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29AAD-2604-425D-8AED-EE3752077B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2325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2A66E6F-1E71-40F1-A2D2-2FDF91F15AFC}" type="slidenum">
              <a:rPr lang="en-US" smtClean="0"/>
              <a:t>72</a:t>
            </a:fld>
            <a:endParaRPr lang="en-US" dirty="0"/>
          </a:p>
        </p:txBody>
      </p:sp>
    </p:spTree>
    <p:extLst>
      <p:ext uri="{BB962C8B-B14F-4D97-AF65-F5344CB8AC3E}">
        <p14:creationId xmlns:p14="http://schemas.microsoft.com/office/powerpoint/2010/main" val="2911459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2A66E6F-1E71-40F1-A2D2-2FDF91F15AFC}" type="slidenum">
              <a:rPr lang="en-US" smtClean="0"/>
              <a:t>73</a:t>
            </a:fld>
            <a:endParaRPr lang="en-US" dirty="0"/>
          </a:p>
        </p:txBody>
      </p:sp>
    </p:spTree>
    <p:extLst>
      <p:ext uri="{BB962C8B-B14F-4D97-AF65-F5344CB8AC3E}">
        <p14:creationId xmlns:p14="http://schemas.microsoft.com/office/powerpoint/2010/main" val="1072839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2A66E6F-1E71-40F1-A2D2-2FDF91F15AFC}" type="slidenum">
              <a:rPr lang="en-US" smtClean="0"/>
              <a:t>74</a:t>
            </a:fld>
            <a:endParaRPr lang="en-US" dirty="0"/>
          </a:p>
        </p:txBody>
      </p:sp>
    </p:spTree>
    <p:extLst>
      <p:ext uri="{BB962C8B-B14F-4D97-AF65-F5344CB8AC3E}">
        <p14:creationId xmlns:p14="http://schemas.microsoft.com/office/powerpoint/2010/main" val="3146241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2A66E6F-1E71-40F1-A2D2-2FDF91F15AFC}" type="slidenum">
              <a:rPr lang="en-US" smtClean="0"/>
              <a:t>75</a:t>
            </a:fld>
            <a:endParaRPr lang="en-US" dirty="0"/>
          </a:p>
        </p:txBody>
      </p:sp>
    </p:spTree>
    <p:extLst>
      <p:ext uri="{BB962C8B-B14F-4D97-AF65-F5344CB8AC3E}">
        <p14:creationId xmlns:p14="http://schemas.microsoft.com/office/powerpoint/2010/main" val="815563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2A66E6F-1E71-40F1-A2D2-2FDF91F15AFC}" type="slidenum">
              <a:rPr lang="en-US" smtClean="0"/>
              <a:t>76</a:t>
            </a:fld>
            <a:endParaRPr lang="en-US" dirty="0"/>
          </a:p>
        </p:txBody>
      </p:sp>
    </p:spTree>
    <p:extLst>
      <p:ext uri="{BB962C8B-B14F-4D97-AF65-F5344CB8AC3E}">
        <p14:creationId xmlns:p14="http://schemas.microsoft.com/office/powerpoint/2010/main" val="882729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3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39.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39.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png"/><Relationship Id="rId1" Type="http://schemas.openxmlformats.org/officeDocument/2006/relationships/slideMaster" Target="../slideMasters/slideMaster39.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png"/><Relationship Id="rId1" Type="http://schemas.openxmlformats.org/officeDocument/2006/relationships/slideMaster" Target="../slideMasters/slideMaster3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sp>
        <p:nvSpPr>
          <p:cNvPr id="3" name="Slide Number Placeholder 2"/>
          <p:cNvSpPr>
            <a:spLocks noGrp="1"/>
          </p:cNvSpPr>
          <p:nvPr>
            <p:ph type="sldNum" sz="quarter" idx="11"/>
          </p:nvPr>
        </p:nvSpPr>
        <p:spPr/>
        <p:txBody>
          <a:bodyPr/>
          <a:lstStyle/>
          <a:p>
            <a:fld id="{7E03178D-84EE-4CB8-A279-6A93DE17BCD8}" type="slidenum">
              <a:rPr lang="en-US" smtClean="0"/>
              <a:t>‹#›</a:t>
            </a:fld>
            <a:endParaRPr lang="en-US"/>
          </a:p>
        </p:txBody>
      </p:sp>
    </p:spTree>
    <p:extLst>
      <p:ext uri="{BB962C8B-B14F-4D97-AF65-F5344CB8AC3E}">
        <p14:creationId xmlns:p14="http://schemas.microsoft.com/office/powerpoint/2010/main" val="339719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003B49"/>
                </a:solidFill>
                <a:latin typeface="Orgon Slab Light"/>
                <a:cs typeface="Orgon Slab Light"/>
              </a:defRPr>
            </a:lvl1pPr>
          </a:lstStyle>
          <a:p>
            <a:r>
              <a:rPr lang="en-US" dirty="0"/>
              <a:t>Graphic Here</a:t>
            </a:r>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1" name="Picture 10"/>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609596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Text Placeholder 5"/>
          <p:cNvSpPr>
            <a:spLocks noGrp="1"/>
          </p:cNvSpPr>
          <p:nvPr>
            <p:ph type="body" sz="quarter" idx="10" hasCustomPrompt="1"/>
          </p:nvPr>
        </p:nvSpPr>
        <p:spPr>
          <a:xfrm>
            <a:off x="671757" y="1842046"/>
            <a:ext cx="6972300" cy="2641756"/>
          </a:xfrm>
          <a:prstGeom prst="rect">
            <a:avLst/>
          </a:prstGeom>
          <a:ln>
            <a:noFill/>
          </a:ln>
        </p:spPr>
        <p:txBody>
          <a:bodyPr>
            <a:normAutofit/>
          </a:bodyPr>
          <a:lstStyle>
            <a:lvl1pPr marL="0" indent="0">
              <a:lnSpc>
                <a:spcPct val="100000"/>
              </a:lnSpc>
              <a:buNone/>
              <a:defRPr sz="5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3" name="Picture 2"/>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144908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FAF6EC"/>
                </a:solidFill>
                <a:latin typeface="Orgon Slab ExtraLight"/>
                <a:cs typeface="Orgon Slab ExtraLight"/>
              </a:defRPr>
            </a:lvl1pPr>
            <a:lvl2pPr>
              <a:defRPr sz="2000" b="0" i="0" baseline="0">
                <a:solidFill>
                  <a:srgbClr val="FAF6EC"/>
                </a:solidFill>
                <a:latin typeface="Orgon Slab ExtraLight"/>
                <a:cs typeface="Orgon Slab ExtraLight"/>
              </a:defRPr>
            </a:lvl2pPr>
            <a:lvl3pPr marL="1143000" indent="-228600">
              <a:buSzPct val="100000"/>
              <a:buFont typeface="Lucida Grande"/>
              <a:buChar char="&gt;"/>
              <a:defRPr sz="1800" b="0" i="0" baseline="0">
                <a:solidFill>
                  <a:srgbClr val="FAF6EC"/>
                </a:solidFill>
                <a:latin typeface="Orgon Slab ExtraLight"/>
                <a:cs typeface="Orgon Slab ExtraLight"/>
              </a:defRPr>
            </a:lvl3pPr>
            <a:lvl4pPr>
              <a:defRPr sz="1600" b="0" i="0" baseline="0">
                <a:solidFill>
                  <a:srgbClr val="FAF6EC"/>
                </a:solidFill>
                <a:latin typeface="Orgon Slab ExtraLight"/>
                <a:cs typeface="Orgon Slab ExtraLight"/>
              </a:defRPr>
            </a:lvl4pPr>
            <a:lvl5pPr marL="2057400" indent="-228600">
              <a:buFont typeface="Lucida Grande"/>
              <a:buChar char="&gt;"/>
              <a:defRPr sz="1400" b="0" i="0" baseline="0">
                <a:solidFill>
                  <a:srgbClr val="FAF6EC"/>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5"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FAF6EC"/>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2690889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6" name="Text Placeholder 9"/>
          <p:cNvSpPr>
            <a:spLocks noGrp="1"/>
          </p:cNvSpPr>
          <p:nvPr>
            <p:ph type="body" sz="quarter" idx="11" hasCustomPrompt="1"/>
          </p:nvPr>
        </p:nvSpPr>
        <p:spPr>
          <a:xfrm>
            <a:off x="659305" y="1736726"/>
            <a:ext cx="8076956" cy="4015497"/>
          </a:xfrm>
          <a:prstGeom prst="rect">
            <a:avLst/>
          </a:prstGeom>
        </p:spPr>
        <p:txBody>
          <a:bodyPr/>
          <a:lstStyle>
            <a:lvl1pPr marL="342900" indent="-342900">
              <a:buFont typeface="Lucida Grande"/>
              <a:buChar char="&gt;"/>
              <a:defRPr sz="2400" b="0" i="0" baseline="0">
                <a:solidFill>
                  <a:srgbClr val="FAF6EC"/>
                </a:solidFill>
                <a:latin typeface="Orgon Slab Light"/>
                <a:cs typeface="Orgon Slab Light"/>
              </a:defRPr>
            </a:lvl1pPr>
            <a:lvl2pPr>
              <a:defRPr sz="2000" b="0" i="0" baseline="0">
                <a:solidFill>
                  <a:srgbClr val="FAF6EC"/>
                </a:solidFill>
                <a:latin typeface="Orgon Slab Light"/>
                <a:cs typeface="Orgon Slab Light"/>
              </a:defRPr>
            </a:lvl2pPr>
            <a:lvl3pPr marL="1143000" indent="-228600">
              <a:buSzPct val="100000"/>
              <a:buFont typeface="Lucida Grande"/>
              <a:buChar char="&gt;"/>
              <a:defRPr sz="1800" b="0" i="0" baseline="0">
                <a:solidFill>
                  <a:srgbClr val="FAF6EC"/>
                </a:solidFill>
                <a:latin typeface="Orgon Slab Light"/>
                <a:cs typeface="Orgon Slab Light"/>
              </a:defRPr>
            </a:lvl3pPr>
            <a:lvl4pPr>
              <a:defRPr sz="1600" b="0" i="0" baseline="0">
                <a:solidFill>
                  <a:srgbClr val="FAF6EC"/>
                </a:solidFill>
                <a:latin typeface="Orgon Slab Light"/>
                <a:cs typeface="Orgon Slab Light"/>
              </a:defRPr>
            </a:lvl4pPr>
            <a:lvl5pPr marL="2057400" indent="-228600">
              <a:buFont typeface="Lucida Grande"/>
              <a:buChar char="&gt;"/>
              <a:defRPr sz="1400" b="0" i="0" baseline="0">
                <a:solidFill>
                  <a:srgbClr val="FAF6EC"/>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 14)</a:t>
            </a:r>
          </a:p>
        </p:txBody>
      </p:sp>
      <p:pic>
        <p:nvPicPr>
          <p:cNvPr id="9" name="Picture 8"/>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1023724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FAF6EC"/>
                </a:solidFill>
                <a:latin typeface="Orgon Slab"/>
                <a:cs typeface="Orgon Slab"/>
              </a:defRPr>
            </a:lvl1pPr>
          </a:lstStyle>
          <a:p>
            <a:r>
              <a:rPr lang="en-US" dirty="0"/>
              <a:t>Graphic Here</a:t>
            </a:r>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chemeClr val="bg1">
                    <a:lumMod val="20000"/>
                    <a:lumOff val="80000"/>
                  </a:schemeClr>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631684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9" name="Picture 8"/>
          <p:cNvPicPr>
            <a:picLocks noChangeAspect="1"/>
          </p:cNvPicPr>
          <p:nvPr userDrawn="1"/>
        </p:nvPicPr>
        <p:blipFill>
          <a:blip r:embed="rId2"/>
          <a:stretch>
            <a:fillRect/>
          </a:stretch>
        </p:blipFill>
        <p:spPr>
          <a:xfrm>
            <a:off x="7644384" y="5522977"/>
            <a:ext cx="1347216" cy="1089660"/>
          </a:xfrm>
          <a:prstGeom prst="rect">
            <a:avLst/>
          </a:prstGeom>
        </p:spPr>
      </p:pic>
      <p:pic>
        <p:nvPicPr>
          <p:cNvPr id="6" name="Picture 5"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Tree>
    <p:extLst>
      <p:ext uri="{BB962C8B-B14F-4D97-AF65-F5344CB8AC3E}">
        <p14:creationId xmlns:p14="http://schemas.microsoft.com/office/powerpoint/2010/main" val="2102918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8368" y="2320241"/>
            <a:ext cx="8197114" cy="3117863"/>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10" name="Picture 9"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7"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674026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7"/>
            <a:ext cx="8196210" cy="3701376"/>
          </a:xfrm>
          <a:prstGeom prst="rect">
            <a:avLst/>
          </a:prstGeom>
        </p:spPr>
        <p:txBody>
          <a:bodyPr/>
          <a:lstStyle>
            <a:lvl1pPr marL="342900" indent="-342900">
              <a:buFont typeface="Lucida Grande"/>
              <a:buChar char="&gt;"/>
              <a:defRPr sz="2400" b="0" i="0" baseline="0">
                <a:solidFill>
                  <a:srgbClr val="509E2F"/>
                </a:solidFill>
                <a:latin typeface="Orgon Slab Light"/>
                <a:cs typeface="Orgon Slab Light"/>
              </a:defRPr>
            </a:lvl1pPr>
            <a:lvl2pPr>
              <a:defRPr sz="2000" b="0" i="0" baseline="0">
                <a:solidFill>
                  <a:srgbClr val="509E2F"/>
                </a:solidFill>
                <a:latin typeface="Orgon Slab Light"/>
                <a:cs typeface="Orgon Slab Light"/>
              </a:defRPr>
            </a:lvl2pPr>
            <a:lvl3pPr marL="1143000" indent="-228600">
              <a:buSzPct val="100000"/>
              <a:buFont typeface="Lucida Grande"/>
              <a:buChar char="&gt;"/>
              <a:defRPr sz="1800" b="0" i="0" baseline="0">
                <a:solidFill>
                  <a:srgbClr val="509E2F"/>
                </a:solidFill>
                <a:latin typeface="Orgon Slab Light"/>
                <a:cs typeface="Orgon Slab Light"/>
              </a:defRPr>
            </a:lvl3pPr>
            <a:lvl4pPr>
              <a:defRPr sz="1600" b="0" i="0" baseline="0">
                <a:solidFill>
                  <a:srgbClr val="509E2F"/>
                </a:solidFill>
                <a:latin typeface="Orgon Slab Light"/>
                <a:cs typeface="Orgon Slab Light"/>
              </a:defRPr>
            </a:lvl4pPr>
            <a:lvl5pPr marL="2057400" indent="-228600">
              <a:buFont typeface="Lucida Grande"/>
              <a:buChar char="&gt;"/>
              <a:defRPr sz="1400" b="0" i="0" baseline="0">
                <a:solidFill>
                  <a:srgbClr val="509E2F"/>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 14)</a:t>
            </a:r>
          </a:p>
        </p:txBody>
      </p:sp>
      <p:sp>
        <p:nvSpPr>
          <p:cNvPr id="7" name="Text Placeholder 5"/>
          <p:cNvSpPr>
            <a:spLocks noGrp="1"/>
          </p:cNvSpPr>
          <p:nvPr>
            <p:ph type="body" sz="quarter" idx="12"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361678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3656655"/>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pic>
        <p:nvPicPr>
          <p:cNvPr id="8" name="Picture 7"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6"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2256594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spTree>
    <p:extLst>
      <p:ext uri="{BB962C8B-B14F-4D97-AF65-F5344CB8AC3E}">
        <p14:creationId xmlns:p14="http://schemas.microsoft.com/office/powerpoint/2010/main" val="660901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a:p>
        </p:txBody>
      </p:sp>
    </p:spTree>
    <p:extLst>
      <p:ext uri="{BB962C8B-B14F-4D97-AF65-F5344CB8AC3E}">
        <p14:creationId xmlns:p14="http://schemas.microsoft.com/office/powerpoint/2010/main" val="307287265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3" name="TextBox 2"/>
          <p:cNvSpPr txBox="1"/>
          <p:nvPr userDrawn="1"/>
        </p:nvSpPr>
        <p:spPr>
          <a:xfrm>
            <a:off x="8530937" y="6380018"/>
            <a:ext cx="613063" cy="369332"/>
          </a:xfrm>
          <a:prstGeom prst="rect">
            <a:avLst/>
          </a:prstGeom>
          <a:noFill/>
        </p:spPr>
        <p:txBody>
          <a:bodyPr wrap="square" rtlCol="0">
            <a:spAutoFit/>
          </a:bodyPr>
          <a:lstStyle/>
          <a:p>
            <a:fld id="{16A2D7FC-9282-4CC6-93C1-5989D47CF530}" type="slidenum">
              <a:rPr lang="en-US" smtClean="0"/>
              <a:t>‹#›</a:t>
            </a:fld>
            <a:endParaRPr lang="en-US" dirty="0"/>
          </a:p>
        </p:txBody>
      </p:sp>
    </p:spTree>
    <p:extLst>
      <p:ext uri="{BB962C8B-B14F-4D97-AF65-F5344CB8AC3E}">
        <p14:creationId xmlns:p14="http://schemas.microsoft.com/office/powerpoint/2010/main" val="1420495756"/>
      </p:ext>
    </p:extLst>
  </p:cSld>
  <p:clrMapOvr>
    <a:masterClrMapping/>
  </p:clrMapOvr>
  <p:timing>
    <p:tnLst>
      <p:par>
        <p:cTn id="1" dur="indefinite" restart="never" nodeType="tmRoot"/>
      </p:par>
    </p:tn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410537281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smtClean="0"/>
              <a:t>Graphic Here</a:t>
            </a:r>
            <a:endParaRPr lang="en-US" dirty="0"/>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21946837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534400" cy="5257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44180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Tree>
    <p:extLst>
      <p:ext uri="{BB962C8B-B14F-4D97-AF65-F5344CB8AC3E}">
        <p14:creationId xmlns:p14="http://schemas.microsoft.com/office/powerpoint/2010/main" val="4112906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566613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45C9D2-C8CA-4D1E-A627-4C86D4988883}" type="datetimeFigureOut">
              <a:rPr lang="en-US" smtClean="0"/>
              <a:t>9/24/2020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20E00E-C1CC-483F-8BF0-25541FACB3DA}" type="slidenum">
              <a:rPr lang="en-US" smtClean="0"/>
              <a:t>‹#›</a:t>
            </a:fld>
            <a:endParaRPr lang="en-US"/>
          </a:p>
        </p:txBody>
      </p:sp>
    </p:spTree>
    <p:extLst>
      <p:ext uri="{BB962C8B-B14F-4D97-AF65-F5344CB8AC3E}">
        <p14:creationId xmlns:p14="http://schemas.microsoft.com/office/powerpoint/2010/main" val="37845621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3AA5AF-70F0-44A6-A0EE-CC80399C096D}" type="slidenum">
              <a:rPr lang="en-US" smtClean="0"/>
              <a:t>‹#›</a:t>
            </a:fld>
            <a:endParaRPr lang="en-US" dirty="0"/>
          </a:p>
        </p:txBody>
      </p:sp>
    </p:spTree>
    <p:extLst>
      <p:ext uri="{BB962C8B-B14F-4D97-AF65-F5344CB8AC3E}">
        <p14:creationId xmlns:p14="http://schemas.microsoft.com/office/powerpoint/2010/main" val="2868044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3" name="TextBox 2"/>
          <p:cNvSpPr txBox="1"/>
          <p:nvPr userDrawn="1"/>
        </p:nvSpPr>
        <p:spPr>
          <a:xfrm>
            <a:off x="8530937" y="6380018"/>
            <a:ext cx="613063" cy="369332"/>
          </a:xfrm>
          <a:prstGeom prst="rect">
            <a:avLst/>
          </a:prstGeom>
          <a:noFill/>
        </p:spPr>
        <p:txBody>
          <a:bodyPr wrap="square" rtlCol="0">
            <a:spAutoFit/>
          </a:bodyPr>
          <a:lstStyle/>
          <a:p>
            <a:fld id="{16A2D7FC-9282-4CC6-93C1-5989D47CF530}" type="slidenum">
              <a:rPr lang="en-US" smtClean="0"/>
              <a:t>‹#›</a:t>
            </a:fld>
            <a:endParaRPr lang="en-US" dirty="0"/>
          </a:p>
        </p:txBody>
      </p:sp>
    </p:spTree>
    <p:extLst>
      <p:ext uri="{BB962C8B-B14F-4D97-AF65-F5344CB8AC3E}">
        <p14:creationId xmlns:p14="http://schemas.microsoft.com/office/powerpoint/2010/main" val="5647440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Footer Placeholder 1"/>
          <p:cNvSpPr>
            <a:spLocks noGrp="1"/>
          </p:cNvSpPr>
          <p:nvPr>
            <p:ph type="ftr" sz="quarter" idx="14"/>
          </p:nvPr>
        </p:nvSpPr>
        <p:spPr/>
        <p:txBody>
          <a:bodyPr/>
          <a:lstStyle/>
          <a:p>
            <a:endParaRPr lang="en-US" dirty="0"/>
          </a:p>
        </p:txBody>
      </p:sp>
      <p:sp>
        <p:nvSpPr>
          <p:cNvPr id="3" name="Slide Number Placeholder 2"/>
          <p:cNvSpPr>
            <a:spLocks noGrp="1"/>
          </p:cNvSpPr>
          <p:nvPr>
            <p:ph type="sldNum" sz="quarter" idx="15"/>
          </p:nvPr>
        </p:nvSpPr>
        <p:spPr/>
        <p:txBody>
          <a:bodyPr/>
          <a:lstStyle/>
          <a:p>
            <a:fld id="{3C3AA5AF-70F0-44A6-A0EE-CC80399C096D}" type="slidenum">
              <a:rPr lang="en-US" smtClean="0"/>
              <a:t>‹#›</a:t>
            </a:fld>
            <a:endParaRPr lang="en-US" dirty="0"/>
          </a:p>
        </p:txBody>
      </p:sp>
    </p:spTree>
    <p:extLst>
      <p:ext uri="{BB962C8B-B14F-4D97-AF65-F5344CB8AC3E}">
        <p14:creationId xmlns:p14="http://schemas.microsoft.com/office/powerpoint/2010/main" val="8257192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a:p>
        </p:txBody>
      </p:sp>
    </p:spTree>
    <p:extLst>
      <p:ext uri="{BB962C8B-B14F-4D97-AF65-F5344CB8AC3E}">
        <p14:creationId xmlns:p14="http://schemas.microsoft.com/office/powerpoint/2010/main" val="14502204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Footer Placeholder 1"/>
          <p:cNvSpPr>
            <a:spLocks noGrp="1"/>
          </p:cNvSpPr>
          <p:nvPr>
            <p:ph type="ftr" sz="quarter" idx="14"/>
          </p:nvPr>
        </p:nvSpPr>
        <p:spPr/>
        <p:txBody>
          <a:bodyPr/>
          <a:lstStyle/>
          <a:p>
            <a:endParaRPr lang="en-US" dirty="0"/>
          </a:p>
        </p:txBody>
      </p:sp>
      <p:sp>
        <p:nvSpPr>
          <p:cNvPr id="3" name="Slide Number Placeholder 2"/>
          <p:cNvSpPr>
            <a:spLocks noGrp="1"/>
          </p:cNvSpPr>
          <p:nvPr>
            <p:ph type="sldNum" sz="quarter" idx="15"/>
          </p:nvPr>
        </p:nvSpPr>
        <p:spPr/>
        <p:txBody>
          <a:bodyPr/>
          <a:lstStyle/>
          <a:p>
            <a:fld id="{3C3AA5AF-70F0-44A6-A0EE-CC80399C096D}" type="slidenum">
              <a:rPr lang="en-US" smtClean="0"/>
              <a:t>‹#›</a:t>
            </a:fld>
            <a:endParaRPr lang="en-US" dirty="0"/>
          </a:p>
        </p:txBody>
      </p:sp>
    </p:spTree>
    <p:extLst>
      <p:ext uri="{BB962C8B-B14F-4D97-AF65-F5344CB8AC3E}">
        <p14:creationId xmlns:p14="http://schemas.microsoft.com/office/powerpoint/2010/main" val="306683660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534400" cy="5257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3C3AA5AF-70F0-44A6-A0EE-CC80399C096D}" type="slidenum">
              <a:rPr lang="en-US" smtClean="0"/>
              <a:t>‹#›</a:t>
            </a:fld>
            <a:endParaRPr lang="en-US" dirty="0"/>
          </a:p>
        </p:txBody>
      </p:sp>
    </p:spTree>
    <p:extLst>
      <p:ext uri="{BB962C8B-B14F-4D97-AF65-F5344CB8AC3E}">
        <p14:creationId xmlns:p14="http://schemas.microsoft.com/office/powerpoint/2010/main" val="63055572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7"/>
        <p:cNvGrpSpPr/>
        <p:nvPr/>
      </p:nvGrpSpPr>
      <p:grpSpPr>
        <a:xfrm>
          <a:off x="0" y="0"/>
          <a:ext cx="0" cy="0"/>
          <a:chOff x="0" y="0"/>
          <a:chExt cx="0" cy="0"/>
        </a:xfrm>
      </p:grpSpPr>
      <p:pic>
        <p:nvPicPr>
          <p:cNvPr id="58" name="Google Shape;58;p14" descr="C:\Documents and Settings\Andrew Ronchetto\Desktop\Student Council1.png"/>
          <p:cNvPicPr preferRelativeResize="0"/>
          <p:nvPr/>
        </p:nvPicPr>
        <p:blipFill rotWithShape="1">
          <a:blip r:embed="rId2">
            <a:alphaModFix/>
          </a:blip>
          <a:srcRect/>
          <a:stretch/>
        </p:blipFill>
        <p:spPr>
          <a:xfrm>
            <a:off x="0" y="0"/>
            <a:ext cx="6858000" cy="6858000"/>
          </a:xfrm>
          <a:prstGeom prst="rect">
            <a:avLst/>
          </a:prstGeom>
          <a:noFill/>
          <a:ln>
            <a:noFill/>
          </a:ln>
        </p:spPr>
      </p:pic>
      <p:sp>
        <p:nvSpPr>
          <p:cNvPr id="59" name="Google Shape;59;p14"/>
          <p:cNvSpPr txBox="1">
            <a:spLocks noGrp="1"/>
          </p:cNvSpPr>
          <p:nvPr>
            <p:ph type="ctrTitle"/>
          </p:nvPr>
        </p:nvSpPr>
        <p:spPr>
          <a:xfrm>
            <a:off x="685800" y="2130429"/>
            <a:ext cx="7772400" cy="1470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1" i="0" u="none" strike="noStrike" cap="none">
                <a:solidFill>
                  <a:schemeClr val="lt1"/>
                </a:solidFill>
                <a:latin typeface="Georgia"/>
                <a:ea typeface="Georgia"/>
                <a:cs typeface="Georgia"/>
                <a:sym typeface="Georgia"/>
              </a:defRPr>
            </a:lvl1pPr>
            <a:lvl2pPr marR="0" lvl="1"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2pPr>
            <a:lvl3pPr marR="0" lvl="2"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3pPr>
            <a:lvl4pPr marR="0" lvl="3"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4pPr>
            <a:lvl5pPr marR="0" lvl="4"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5pPr>
            <a:lvl6pPr marR="0" lvl="5"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6pPr>
            <a:lvl7pPr marR="0" lvl="6"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7pPr>
            <a:lvl8pPr marR="0" lvl="7"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8pPr>
            <a:lvl9pPr marR="0" lvl="8"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9pPr>
          </a:lstStyle>
          <a:p>
            <a:endParaRPr/>
          </a:p>
        </p:txBody>
      </p:sp>
      <p:sp>
        <p:nvSpPr>
          <p:cNvPr id="60" name="Google Shape;60;p14"/>
          <p:cNvSpPr txBox="1">
            <a:spLocks noGrp="1"/>
          </p:cNvSpPr>
          <p:nvPr>
            <p:ph type="subTitle" idx="1"/>
          </p:nvPr>
        </p:nvSpPr>
        <p:spPr>
          <a:xfrm>
            <a:off x="1371600" y="3886200"/>
            <a:ext cx="6400800" cy="1752800"/>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Georgia"/>
                <a:ea typeface="Georgia"/>
                <a:cs typeface="Georgia"/>
                <a:sym typeface="Georgia"/>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Georgia"/>
                <a:ea typeface="Georgia"/>
                <a:cs typeface="Georgia"/>
                <a:sym typeface="Georgia"/>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Georgia"/>
                <a:ea typeface="Georgia"/>
                <a:cs typeface="Georgia"/>
                <a:sym typeface="Georgia"/>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Georgia"/>
                <a:ea typeface="Georgia"/>
                <a:cs typeface="Georgia"/>
                <a:sym typeface="Georgia"/>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Georgia"/>
                <a:ea typeface="Georgia"/>
                <a:cs typeface="Georgia"/>
                <a:sym typeface="Georgia"/>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Georgia"/>
                <a:ea typeface="Georgia"/>
                <a:cs typeface="Georgia"/>
                <a:sym typeface="Georgia"/>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Georgia"/>
                <a:ea typeface="Georgia"/>
                <a:cs typeface="Georgia"/>
                <a:sym typeface="Georgia"/>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Georgia"/>
                <a:ea typeface="Georgia"/>
                <a:cs typeface="Georgia"/>
                <a:sym typeface="Georgia"/>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Georgia"/>
                <a:ea typeface="Georgia"/>
                <a:cs typeface="Georgia"/>
                <a:sym typeface="Georgia"/>
              </a:defRPr>
            </a:lvl9pPr>
          </a:lstStyle>
          <a:p>
            <a:endParaRPr/>
          </a:p>
        </p:txBody>
      </p:sp>
      <p:sp>
        <p:nvSpPr>
          <p:cNvPr id="61" name="Google Shape;61;p14"/>
          <p:cNvSpPr txBox="1">
            <a:spLocks noGrp="1"/>
          </p:cNvSpPr>
          <p:nvPr>
            <p:ph type="dt" idx="10"/>
          </p:nvPr>
        </p:nvSpPr>
        <p:spPr>
          <a:xfrm>
            <a:off x="457200" y="6356353"/>
            <a:ext cx="2133600" cy="365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98989"/>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62" name="Google Shape;62;p14"/>
          <p:cNvSpPr txBox="1">
            <a:spLocks noGrp="1"/>
          </p:cNvSpPr>
          <p:nvPr>
            <p:ph type="ftr" idx="11"/>
          </p:nvPr>
        </p:nvSpPr>
        <p:spPr>
          <a:xfrm>
            <a:off x="3124200" y="6356353"/>
            <a:ext cx="2895600" cy="3652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98989"/>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63" name="Google Shape;63;p14"/>
          <p:cNvSpPr txBox="1">
            <a:spLocks noGrp="1"/>
          </p:cNvSpPr>
          <p:nvPr>
            <p:ph type="sldNum" idx="12"/>
          </p:nvPr>
        </p:nvSpPr>
        <p:spPr>
          <a:xfrm>
            <a:off x="6553200" y="6356353"/>
            <a:ext cx="21336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98989"/>
                </a:solidFill>
                <a:latin typeface="Georgia"/>
                <a:ea typeface="Georgia"/>
                <a:cs typeface="Georgia"/>
                <a:sym typeface="Georgia"/>
              </a:defRPr>
            </a:lvl1pPr>
            <a:lvl2pPr marL="0" marR="0" lvl="1" indent="0" algn="r" rtl="0">
              <a:spcBef>
                <a:spcPts val="0"/>
              </a:spcBef>
              <a:buNone/>
              <a:defRPr sz="1200" b="0" i="0" u="none" strike="noStrike" cap="none">
                <a:solidFill>
                  <a:srgbClr val="898989"/>
                </a:solidFill>
                <a:latin typeface="Georgia"/>
                <a:ea typeface="Georgia"/>
                <a:cs typeface="Georgia"/>
                <a:sym typeface="Georgia"/>
              </a:defRPr>
            </a:lvl2pPr>
            <a:lvl3pPr marL="0" marR="0" lvl="2" indent="0" algn="r" rtl="0">
              <a:spcBef>
                <a:spcPts val="0"/>
              </a:spcBef>
              <a:buNone/>
              <a:defRPr sz="1200" b="0" i="0" u="none" strike="noStrike" cap="none">
                <a:solidFill>
                  <a:srgbClr val="898989"/>
                </a:solidFill>
                <a:latin typeface="Georgia"/>
                <a:ea typeface="Georgia"/>
                <a:cs typeface="Georgia"/>
                <a:sym typeface="Georgia"/>
              </a:defRPr>
            </a:lvl3pPr>
            <a:lvl4pPr marL="0" marR="0" lvl="3" indent="0" algn="r" rtl="0">
              <a:spcBef>
                <a:spcPts val="0"/>
              </a:spcBef>
              <a:buNone/>
              <a:defRPr sz="1200" b="0" i="0" u="none" strike="noStrike" cap="none">
                <a:solidFill>
                  <a:srgbClr val="898989"/>
                </a:solidFill>
                <a:latin typeface="Georgia"/>
                <a:ea typeface="Georgia"/>
                <a:cs typeface="Georgia"/>
                <a:sym typeface="Georgia"/>
              </a:defRPr>
            </a:lvl4pPr>
            <a:lvl5pPr marL="0" marR="0" lvl="4" indent="0" algn="r" rtl="0">
              <a:spcBef>
                <a:spcPts val="0"/>
              </a:spcBef>
              <a:buNone/>
              <a:defRPr sz="1200" b="0" i="0" u="none" strike="noStrike" cap="none">
                <a:solidFill>
                  <a:srgbClr val="898989"/>
                </a:solidFill>
                <a:latin typeface="Georgia"/>
                <a:ea typeface="Georgia"/>
                <a:cs typeface="Georgia"/>
                <a:sym typeface="Georgia"/>
              </a:defRPr>
            </a:lvl5pPr>
            <a:lvl6pPr marL="0" marR="0" lvl="5" indent="0" algn="r" rtl="0">
              <a:spcBef>
                <a:spcPts val="0"/>
              </a:spcBef>
              <a:buNone/>
              <a:defRPr sz="1200" b="0" i="0" u="none" strike="noStrike" cap="none">
                <a:solidFill>
                  <a:srgbClr val="898989"/>
                </a:solidFill>
                <a:latin typeface="Georgia"/>
                <a:ea typeface="Georgia"/>
                <a:cs typeface="Georgia"/>
                <a:sym typeface="Georgia"/>
              </a:defRPr>
            </a:lvl6pPr>
            <a:lvl7pPr marL="0" marR="0" lvl="6" indent="0" algn="r" rtl="0">
              <a:spcBef>
                <a:spcPts val="0"/>
              </a:spcBef>
              <a:buNone/>
              <a:defRPr sz="1200" b="0" i="0" u="none" strike="noStrike" cap="none">
                <a:solidFill>
                  <a:srgbClr val="898989"/>
                </a:solidFill>
                <a:latin typeface="Georgia"/>
                <a:ea typeface="Georgia"/>
                <a:cs typeface="Georgia"/>
                <a:sym typeface="Georgia"/>
              </a:defRPr>
            </a:lvl7pPr>
            <a:lvl8pPr marL="0" marR="0" lvl="7" indent="0" algn="r" rtl="0">
              <a:spcBef>
                <a:spcPts val="0"/>
              </a:spcBef>
              <a:buNone/>
              <a:defRPr sz="1200" b="0" i="0" u="none" strike="noStrike" cap="none">
                <a:solidFill>
                  <a:srgbClr val="898989"/>
                </a:solidFill>
                <a:latin typeface="Georgia"/>
                <a:ea typeface="Georgia"/>
                <a:cs typeface="Georgia"/>
                <a:sym typeface="Georgia"/>
              </a:defRPr>
            </a:lvl8pPr>
            <a:lvl9pPr marL="0" marR="0" lvl="8" indent="0" algn="r" rtl="0">
              <a:spcBef>
                <a:spcPts val="0"/>
              </a:spcBef>
              <a:buNone/>
              <a:defRPr sz="1200" b="0" i="0" u="none" strike="noStrike" cap="none">
                <a:solidFill>
                  <a:srgbClr val="898989"/>
                </a:solidFill>
                <a:latin typeface="Georgia"/>
                <a:ea typeface="Georgia"/>
                <a:cs typeface="Georgia"/>
                <a:sym typeface="Georgi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2599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p15"/>
          <p:cNvSpPr txBox="1">
            <a:spLocks noGrp="1"/>
          </p:cNvSpPr>
          <p:nvPr>
            <p:ph type="dt" idx="10"/>
          </p:nvPr>
        </p:nvSpPr>
        <p:spPr>
          <a:xfrm>
            <a:off x="457200" y="6356353"/>
            <a:ext cx="2133600" cy="365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98989"/>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66" name="Google Shape;66;p15"/>
          <p:cNvSpPr txBox="1">
            <a:spLocks noGrp="1"/>
          </p:cNvSpPr>
          <p:nvPr>
            <p:ph type="ftr" idx="11"/>
          </p:nvPr>
        </p:nvSpPr>
        <p:spPr>
          <a:xfrm>
            <a:off x="3124200" y="6356353"/>
            <a:ext cx="2895600" cy="3652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98989"/>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67" name="Google Shape;67;p15"/>
          <p:cNvSpPr txBox="1">
            <a:spLocks noGrp="1"/>
          </p:cNvSpPr>
          <p:nvPr>
            <p:ph type="sldNum" idx="12"/>
          </p:nvPr>
        </p:nvSpPr>
        <p:spPr>
          <a:xfrm>
            <a:off x="6553200" y="6356353"/>
            <a:ext cx="21336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98989"/>
                </a:solidFill>
                <a:latin typeface="Georgia"/>
                <a:ea typeface="Georgia"/>
                <a:cs typeface="Georgia"/>
                <a:sym typeface="Georgia"/>
              </a:defRPr>
            </a:lvl1pPr>
            <a:lvl2pPr marL="0" marR="0" lvl="1" indent="0" algn="r" rtl="0">
              <a:spcBef>
                <a:spcPts val="0"/>
              </a:spcBef>
              <a:buNone/>
              <a:defRPr sz="1200" b="0" i="0" u="none" strike="noStrike" cap="none">
                <a:solidFill>
                  <a:srgbClr val="898989"/>
                </a:solidFill>
                <a:latin typeface="Georgia"/>
                <a:ea typeface="Georgia"/>
                <a:cs typeface="Georgia"/>
                <a:sym typeface="Georgia"/>
              </a:defRPr>
            </a:lvl2pPr>
            <a:lvl3pPr marL="0" marR="0" lvl="2" indent="0" algn="r" rtl="0">
              <a:spcBef>
                <a:spcPts val="0"/>
              </a:spcBef>
              <a:buNone/>
              <a:defRPr sz="1200" b="0" i="0" u="none" strike="noStrike" cap="none">
                <a:solidFill>
                  <a:srgbClr val="898989"/>
                </a:solidFill>
                <a:latin typeface="Georgia"/>
                <a:ea typeface="Georgia"/>
                <a:cs typeface="Georgia"/>
                <a:sym typeface="Georgia"/>
              </a:defRPr>
            </a:lvl3pPr>
            <a:lvl4pPr marL="0" marR="0" lvl="3" indent="0" algn="r" rtl="0">
              <a:spcBef>
                <a:spcPts val="0"/>
              </a:spcBef>
              <a:buNone/>
              <a:defRPr sz="1200" b="0" i="0" u="none" strike="noStrike" cap="none">
                <a:solidFill>
                  <a:srgbClr val="898989"/>
                </a:solidFill>
                <a:latin typeface="Georgia"/>
                <a:ea typeface="Georgia"/>
                <a:cs typeface="Georgia"/>
                <a:sym typeface="Georgia"/>
              </a:defRPr>
            </a:lvl4pPr>
            <a:lvl5pPr marL="0" marR="0" lvl="4" indent="0" algn="r" rtl="0">
              <a:spcBef>
                <a:spcPts val="0"/>
              </a:spcBef>
              <a:buNone/>
              <a:defRPr sz="1200" b="0" i="0" u="none" strike="noStrike" cap="none">
                <a:solidFill>
                  <a:srgbClr val="898989"/>
                </a:solidFill>
                <a:latin typeface="Georgia"/>
                <a:ea typeface="Georgia"/>
                <a:cs typeface="Georgia"/>
                <a:sym typeface="Georgia"/>
              </a:defRPr>
            </a:lvl5pPr>
            <a:lvl6pPr marL="0" marR="0" lvl="5" indent="0" algn="r" rtl="0">
              <a:spcBef>
                <a:spcPts val="0"/>
              </a:spcBef>
              <a:buNone/>
              <a:defRPr sz="1200" b="0" i="0" u="none" strike="noStrike" cap="none">
                <a:solidFill>
                  <a:srgbClr val="898989"/>
                </a:solidFill>
                <a:latin typeface="Georgia"/>
                <a:ea typeface="Georgia"/>
                <a:cs typeface="Georgia"/>
                <a:sym typeface="Georgia"/>
              </a:defRPr>
            </a:lvl6pPr>
            <a:lvl7pPr marL="0" marR="0" lvl="6" indent="0" algn="r" rtl="0">
              <a:spcBef>
                <a:spcPts val="0"/>
              </a:spcBef>
              <a:buNone/>
              <a:defRPr sz="1200" b="0" i="0" u="none" strike="noStrike" cap="none">
                <a:solidFill>
                  <a:srgbClr val="898989"/>
                </a:solidFill>
                <a:latin typeface="Georgia"/>
                <a:ea typeface="Georgia"/>
                <a:cs typeface="Georgia"/>
                <a:sym typeface="Georgia"/>
              </a:defRPr>
            </a:lvl7pPr>
            <a:lvl8pPr marL="0" marR="0" lvl="7" indent="0" algn="r" rtl="0">
              <a:spcBef>
                <a:spcPts val="0"/>
              </a:spcBef>
              <a:buNone/>
              <a:defRPr sz="1200" b="0" i="0" u="none" strike="noStrike" cap="none">
                <a:solidFill>
                  <a:srgbClr val="898989"/>
                </a:solidFill>
                <a:latin typeface="Georgia"/>
                <a:ea typeface="Georgia"/>
                <a:cs typeface="Georgia"/>
                <a:sym typeface="Georgia"/>
              </a:defRPr>
            </a:lvl8pPr>
            <a:lvl9pPr marL="0" marR="0" lvl="8" indent="0" algn="r" rtl="0">
              <a:spcBef>
                <a:spcPts val="0"/>
              </a:spcBef>
              <a:buNone/>
              <a:defRPr sz="1200" b="0" i="0" u="none" strike="noStrike" cap="none">
                <a:solidFill>
                  <a:srgbClr val="898989"/>
                </a:solidFill>
                <a:latin typeface="Georgia"/>
                <a:ea typeface="Georgia"/>
                <a:cs typeface="Georgia"/>
                <a:sym typeface="Georgi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2339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8"/>
        <p:cNvGrpSpPr/>
        <p:nvPr/>
      </p:nvGrpSpPr>
      <p:grpSpPr>
        <a:xfrm>
          <a:off x="0" y="0"/>
          <a:ext cx="0" cy="0"/>
          <a:chOff x="0" y="0"/>
          <a:chExt cx="0" cy="0"/>
        </a:xfrm>
      </p:grpSpPr>
      <p:pic>
        <p:nvPicPr>
          <p:cNvPr id="69" name="Google Shape;69;p16" descr="C:\Documents and Settings\Andrew Ronchetto\Desktop\Student Council1.png"/>
          <p:cNvPicPr preferRelativeResize="0"/>
          <p:nvPr/>
        </p:nvPicPr>
        <p:blipFill rotWithShape="1">
          <a:blip r:embed="rId2">
            <a:alphaModFix/>
          </a:blip>
          <a:srcRect/>
          <a:stretch/>
        </p:blipFill>
        <p:spPr>
          <a:xfrm>
            <a:off x="0" y="0"/>
            <a:ext cx="6858000" cy="6858000"/>
          </a:xfrm>
          <a:prstGeom prst="rect">
            <a:avLst/>
          </a:prstGeom>
          <a:noFill/>
          <a:ln>
            <a:noFill/>
          </a:ln>
        </p:spPr>
      </p:pic>
      <p:sp>
        <p:nvSpPr>
          <p:cNvPr id="70" name="Google Shape;70;p16"/>
          <p:cNvSpPr txBox="1">
            <a:spLocks noGrp="1"/>
          </p:cNvSpPr>
          <p:nvPr>
            <p:ph type="title"/>
          </p:nvPr>
        </p:nvSpPr>
        <p:spPr>
          <a:xfrm>
            <a:off x="722313" y="4406904"/>
            <a:ext cx="7772400" cy="1362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000" b="1" i="0" u="none" strike="noStrike" cap="none">
                <a:solidFill>
                  <a:schemeClr val="lt1"/>
                </a:solidFill>
                <a:latin typeface="Georgia"/>
                <a:ea typeface="Georgia"/>
                <a:cs typeface="Georgia"/>
                <a:sym typeface="Georgia"/>
              </a:defRPr>
            </a:lvl1pPr>
            <a:lvl2pPr marR="0" lvl="1"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2pPr>
            <a:lvl3pPr marR="0" lvl="2"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3pPr>
            <a:lvl4pPr marR="0" lvl="3"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4pPr>
            <a:lvl5pPr marR="0" lvl="4"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5pPr>
            <a:lvl6pPr marR="0" lvl="5"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6pPr>
            <a:lvl7pPr marR="0" lvl="6"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7pPr>
            <a:lvl8pPr marR="0" lvl="7"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8pPr>
            <a:lvl9pPr marR="0" lvl="8"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9pPr>
          </a:lstStyle>
          <a:p>
            <a:endParaRPr/>
          </a:p>
        </p:txBody>
      </p:sp>
      <p:sp>
        <p:nvSpPr>
          <p:cNvPr id="71" name="Google Shape;71;p16"/>
          <p:cNvSpPr txBox="1">
            <a:spLocks noGrp="1"/>
          </p:cNvSpPr>
          <p:nvPr>
            <p:ph type="body" idx="1"/>
          </p:nvPr>
        </p:nvSpPr>
        <p:spPr>
          <a:xfrm>
            <a:off x="722313" y="2906713"/>
            <a:ext cx="7772400" cy="1500400"/>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Georgia"/>
                <a:ea typeface="Georgia"/>
                <a:cs typeface="Georgia"/>
                <a:sym typeface="Georgia"/>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Georgia"/>
                <a:ea typeface="Georgia"/>
                <a:cs typeface="Georgia"/>
                <a:sym typeface="Georgia"/>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Georgia"/>
                <a:ea typeface="Georgia"/>
                <a:cs typeface="Georgia"/>
                <a:sym typeface="Georgia"/>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Georgia"/>
                <a:ea typeface="Georgia"/>
                <a:cs typeface="Georgia"/>
                <a:sym typeface="Georgia"/>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Georgia"/>
                <a:ea typeface="Georgia"/>
                <a:cs typeface="Georgia"/>
                <a:sym typeface="Georgia"/>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Georgia"/>
                <a:ea typeface="Georgia"/>
                <a:cs typeface="Georgia"/>
                <a:sym typeface="Georgia"/>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Georgia"/>
                <a:ea typeface="Georgia"/>
                <a:cs typeface="Georgia"/>
                <a:sym typeface="Georgia"/>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Georgia"/>
                <a:ea typeface="Georgia"/>
                <a:cs typeface="Georgia"/>
                <a:sym typeface="Georgia"/>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Georgia"/>
                <a:ea typeface="Georgia"/>
                <a:cs typeface="Georgia"/>
                <a:sym typeface="Georgia"/>
              </a:defRPr>
            </a:lvl9pPr>
          </a:lstStyle>
          <a:p>
            <a:endParaRPr/>
          </a:p>
        </p:txBody>
      </p:sp>
      <p:sp>
        <p:nvSpPr>
          <p:cNvPr id="72" name="Google Shape;72;p16"/>
          <p:cNvSpPr txBox="1">
            <a:spLocks noGrp="1"/>
          </p:cNvSpPr>
          <p:nvPr>
            <p:ph type="dt" idx="10"/>
          </p:nvPr>
        </p:nvSpPr>
        <p:spPr>
          <a:xfrm>
            <a:off x="457200" y="6356353"/>
            <a:ext cx="2133600" cy="365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98989"/>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73" name="Google Shape;73;p16"/>
          <p:cNvSpPr txBox="1">
            <a:spLocks noGrp="1"/>
          </p:cNvSpPr>
          <p:nvPr>
            <p:ph type="ftr" idx="11"/>
          </p:nvPr>
        </p:nvSpPr>
        <p:spPr>
          <a:xfrm>
            <a:off x="3124200" y="6356353"/>
            <a:ext cx="2895600" cy="3652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98989"/>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74" name="Google Shape;74;p16"/>
          <p:cNvSpPr txBox="1">
            <a:spLocks noGrp="1"/>
          </p:cNvSpPr>
          <p:nvPr>
            <p:ph type="sldNum" idx="12"/>
          </p:nvPr>
        </p:nvSpPr>
        <p:spPr>
          <a:xfrm>
            <a:off x="6553200" y="6356353"/>
            <a:ext cx="21336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98989"/>
                </a:solidFill>
                <a:latin typeface="Georgia"/>
                <a:ea typeface="Georgia"/>
                <a:cs typeface="Georgia"/>
                <a:sym typeface="Georgia"/>
              </a:defRPr>
            </a:lvl1pPr>
            <a:lvl2pPr marL="0" marR="0" lvl="1" indent="0" algn="r" rtl="0">
              <a:spcBef>
                <a:spcPts val="0"/>
              </a:spcBef>
              <a:buNone/>
              <a:defRPr sz="1200" b="0" i="0" u="none" strike="noStrike" cap="none">
                <a:solidFill>
                  <a:srgbClr val="898989"/>
                </a:solidFill>
                <a:latin typeface="Georgia"/>
                <a:ea typeface="Georgia"/>
                <a:cs typeface="Georgia"/>
                <a:sym typeface="Georgia"/>
              </a:defRPr>
            </a:lvl2pPr>
            <a:lvl3pPr marL="0" marR="0" lvl="2" indent="0" algn="r" rtl="0">
              <a:spcBef>
                <a:spcPts val="0"/>
              </a:spcBef>
              <a:buNone/>
              <a:defRPr sz="1200" b="0" i="0" u="none" strike="noStrike" cap="none">
                <a:solidFill>
                  <a:srgbClr val="898989"/>
                </a:solidFill>
                <a:latin typeface="Georgia"/>
                <a:ea typeface="Georgia"/>
                <a:cs typeface="Georgia"/>
                <a:sym typeface="Georgia"/>
              </a:defRPr>
            </a:lvl3pPr>
            <a:lvl4pPr marL="0" marR="0" lvl="3" indent="0" algn="r" rtl="0">
              <a:spcBef>
                <a:spcPts val="0"/>
              </a:spcBef>
              <a:buNone/>
              <a:defRPr sz="1200" b="0" i="0" u="none" strike="noStrike" cap="none">
                <a:solidFill>
                  <a:srgbClr val="898989"/>
                </a:solidFill>
                <a:latin typeface="Georgia"/>
                <a:ea typeface="Georgia"/>
                <a:cs typeface="Georgia"/>
                <a:sym typeface="Georgia"/>
              </a:defRPr>
            </a:lvl4pPr>
            <a:lvl5pPr marL="0" marR="0" lvl="4" indent="0" algn="r" rtl="0">
              <a:spcBef>
                <a:spcPts val="0"/>
              </a:spcBef>
              <a:buNone/>
              <a:defRPr sz="1200" b="0" i="0" u="none" strike="noStrike" cap="none">
                <a:solidFill>
                  <a:srgbClr val="898989"/>
                </a:solidFill>
                <a:latin typeface="Georgia"/>
                <a:ea typeface="Georgia"/>
                <a:cs typeface="Georgia"/>
                <a:sym typeface="Georgia"/>
              </a:defRPr>
            </a:lvl5pPr>
            <a:lvl6pPr marL="0" marR="0" lvl="5" indent="0" algn="r" rtl="0">
              <a:spcBef>
                <a:spcPts val="0"/>
              </a:spcBef>
              <a:buNone/>
              <a:defRPr sz="1200" b="0" i="0" u="none" strike="noStrike" cap="none">
                <a:solidFill>
                  <a:srgbClr val="898989"/>
                </a:solidFill>
                <a:latin typeface="Georgia"/>
                <a:ea typeface="Georgia"/>
                <a:cs typeface="Georgia"/>
                <a:sym typeface="Georgia"/>
              </a:defRPr>
            </a:lvl6pPr>
            <a:lvl7pPr marL="0" marR="0" lvl="6" indent="0" algn="r" rtl="0">
              <a:spcBef>
                <a:spcPts val="0"/>
              </a:spcBef>
              <a:buNone/>
              <a:defRPr sz="1200" b="0" i="0" u="none" strike="noStrike" cap="none">
                <a:solidFill>
                  <a:srgbClr val="898989"/>
                </a:solidFill>
                <a:latin typeface="Georgia"/>
                <a:ea typeface="Georgia"/>
                <a:cs typeface="Georgia"/>
                <a:sym typeface="Georgia"/>
              </a:defRPr>
            </a:lvl7pPr>
            <a:lvl8pPr marL="0" marR="0" lvl="7" indent="0" algn="r" rtl="0">
              <a:spcBef>
                <a:spcPts val="0"/>
              </a:spcBef>
              <a:buNone/>
              <a:defRPr sz="1200" b="0" i="0" u="none" strike="noStrike" cap="none">
                <a:solidFill>
                  <a:srgbClr val="898989"/>
                </a:solidFill>
                <a:latin typeface="Georgia"/>
                <a:ea typeface="Georgia"/>
                <a:cs typeface="Georgia"/>
                <a:sym typeface="Georgia"/>
              </a:defRPr>
            </a:lvl8pPr>
            <a:lvl9pPr marL="0" marR="0" lvl="8" indent="0" algn="r" rtl="0">
              <a:spcBef>
                <a:spcPts val="0"/>
              </a:spcBef>
              <a:buNone/>
              <a:defRPr sz="1200" b="0" i="0" u="none" strike="noStrike" cap="none">
                <a:solidFill>
                  <a:srgbClr val="898989"/>
                </a:solidFill>
                <a:latin typeface="Georgia"/>
                <a:ea typeface="Georgia"/>
                <a:cs typeface="Georgia"/>
                <a:sym typeface="Georgi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493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a:off x="457200" y="0"/>
            <a:ext cx="8229600" cy="10668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1pPr>
            <a:lvl2pPr marR="0" lvl="1"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2pPr>
            <a:lvl3pPr marR="0" lvl="2"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3pPr>
            <a:lvl4pPr marR="0" lvl="3"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4pPr>
            <a:lvl5pPr marR="0" lvl="4"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5pPr>
            <a:lvl6pPr marR="0" lvl="5"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6pPr>
            <a:lvl7pPr marR="0" lvl="6"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7pPr>
            <a:lvl8pPr marR="0" lvl="7"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8pPr>
            <a:lvl9pPr marR="0" lvl="8"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9pPr>
          </a:lstStyle>
          <a:p>
            <a:endParaRPr/>
          </a:p>
        </p:txBody>
      </p:sp>
      <p:sp>
        <p:nvSpPr>
          <p:cNvPr id="77" name="Google Shape;77;p17"/>
          <p:cNvSpPr txBox="1">
            <a:spLocks noGrp="1"/>
          </p:cNvSpPr>
          <p:nvPr>
            <p:ph type="body" idx="1"/>
          </p:nvPr>
        </p:nvSpPr>
        <p:spPr>
          <a:xfrm>
            <a:off x="457200" y="1600204"/>
            <a:ext cx="8229600" cy="45260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Georgia"/>
                <a:ea typeface="Georgia"/>
                <a:cs typeface="Georgia"/>
                <a:sym typeface="Georgia"/>
              </a:defRPr>
            </a:lvl1pPr>
            <a:lvl2pPr marL="914400" marR="0" lvl="1" indent="-406400" algn="l" rtl="0">
              <a:spcBef>
                <a:spcPts val="560"/>
              </a:spcBef>
              <a:spcAft>
                <a:spcPts val="0"/>
              </a:spcAft>
              <a:buClr>
                <a:srgbClr val="002060"/>
              </a:buClr>
              <a:buSzPts val="2800"/>
              <a:buFont typeface="Arial"/>
              <a:buChar char="–"/>
              <a:defRPr sz="2800" b="0" i="0" u="none" strike="noStrike" cap="none">
                <a:solidFill>
                  <a:srgbClr val="002060"/>
                </a:solidFill>
                <a:latin typeface="Georgia"/>
                <a:ea typeface="Georgia"/>
                <a:cs typeface="Georgia"/>
                <a:sym typeface="Georgia"/>
              </a:defRPr>
            </a:lvl2pPr>
            <a:lvl3pPr marL="1371600" marR="0" lvl="2" indent="-381000" algn="l" rtl="0">
              <a:spcBef>
                <a:spcPts val="480"/>
              </a:spcBef>
              <a:spcAft>
                <a:spcPts val="0"/>
              </a:spcAft>
              <a:buClr>
                <a:srgbClr val="002060"/>
              </a:buClr>
              <a:buSzPts val="2400"/>
              <a:buFont typeface="Arial"/>
              <a:buChar char="•"/>
              <a:defRPr sz="2400" b="0" i="0" u="none" strike="noStrike" cap="none">
                <a:solidFill>
                  <a:srgbClr val="002060"/>
                </a:solidFill>
                <a:latin typeface="Georgia"/>
                <a:ea typeface="Georgia"/>
                <a:cs typeface="Georgia"/>
                <a:sym typeface="Georgia"/>
              </a:defRPr>
            </a:lvl3pPr>
            <a:lvl4pPr marL="1828800" marR="0" lvl="3" indent="-355600" algn="l" rtl="0">
              <a:spcBef>
                <a:spcPts val="400"/>
              </a:spcBef>
              <a:spcAft>
                <a:spcPts val="0"/>
              </a:spcAft>
              <a:buClr>
                <a:srgbClr val="002060"/>
              </a:buClr>
              <a:buSzPts val="2000"/>
              <a:buFont typeface="Arial"/>
              <a:buChar char="–"/>
              <a:defRPr sz="2000" b="0" i="0" u="none" strike="noStrike" cap="none">
                <a:solidFill>
                  <a:srgbClr val="002060"/>
                </a:solidFill>
                <a:latin typeface="Georgia"/>
                <a:ea typeface="Georgia"/>
                <a:cs typeface="Georgia"/>
                <a:sym typeface="Georgia"/>
              </a:defRPr>
            </a:lvl4pPr>
            <a:lvl5pPr marL="2286000" marR="0" lvl="4" indent="-355600" algn="l" rtl="0">
              <a:spcBef>
                <a:spcPts val="400"/>
              </a:spcBef>
              <a:spcAft>
                <a:spcPts val="0"/>
              </a:spcAft>
              <a:buClr>
                <a:srgbClr val="002060"/>
              </a:buClr>
              <a:buSzPts val="2000"/>
              <a:buFont typeface="Arial"/>
              <a:buChar char="»"/>
              <a:defRPr sz="2000" b="0" i="0" u="none" strike="noStrike" cap="none">
                <a:solidFill>
                  <a:srgbClr val="002060"/>
                </a:solidFill>
                <a:latin typeface="Georgia"/>
                <a:ea typeface="Georgia"/>
                <a:cs typeface="Georgia"/>
                <a:sym typeface="Georg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78" name="Google Shape;78;p17"/>
          <p:cNvSpPr txBox="1">
            <a:spLocks noGrp="1"/>
          </p:cNvSpPr>
          <p:nvPr>
            <p:ph type="dt" idx="10"/>
          </p:nvPr>
        </p:nvSpPr>
        <p:spPr>
          <a:xfrm>
            <a:off x="457200" y="6356353"/>
            <a:ext cx="2133600" cy="365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98989"/>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79" name="Google Shape;79;p17"/>
          <p:cNvSpPr txBox="1">
            <a:spLocks noGrp="1"/>
          </p:cNvSpPr>
          <p:nvPr>
            <p:ph type="ftr" idx="11"/>
          </p:nvPr>
        </p:nvSpPr>
        <p:spPr>
          <a:xfrm>
            <a:off x="3124200" y="6356353"/>
            <a:ext cx="2895600" cy="3652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98989"/>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80" name="Google Shape;80;p17"/>
          <p:cNvSpPr txBox="1">
            <a:spLocks noGrp="1"/>
          </p:cNvSpPr>
          <p:nvPr>
            <p:ph type="sldNum" idx="12"/>
          </p:nvPr>
        </p:nvSpPr>
        <p:spPr>
          <a:xfrm>
            <a:off x="6553200" y="6356353"/>
            <a:ext cx="21336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98989"/>
                </a:solidFill>
                <a:latin typeface="Georgia"/>
                <a:ea typeface="Georgia"/>
                <a:cs typeface="Georgia"/>
                <a:sym typeface="Georgia"/>
              </a:defRPr>
            </a:lvl1pPr>
            <a:lvl2pPr marL="0" marR="0" lvl="1" indent="0" algn="r" rtl="0">
              <a:spcBef>
                <a:spcPts val="0"/>
              </a:spcBef>
              <a:buNone/>
              <a:defRPr sz="1200" b="0" i="0" u="none" strike="noStrike" cap="none">
                <a:solidFill>
                  <a:srgbClr val="898989"/>
                </a:solidFill>
                <a:latin typeface="Georgia"/>
                <a:ea typeface="Georgia"/>
                <a:cs typeface="Georgia"/>
                <a:sym typeface="Georgia"/>
              </a:defRPr>
            </a:lvl2pPr>
            <a:lvl3pPr marL="0" marR="0" lvl="2" indent="0" algn="r" rtl="0">
              <a:spcBef>
                <a:spcPts val="0"/>
              </a:spcBef>
              <a:buNone/>
              <a:defRPr sz="1200" b="0" i="0" u="none" strike="noStrike" cap="none">
                <a:solidFill>
                  <a:srgbClr val="898989"/>
                </a:solidFill>
                <a:latin typeface="Georgia"/>
                <a:ea typeface="Georgia"/>
                <a:cs typeface="Georgia"/>
                <a:sym typeface="Georgia"/>
              </a:defRPr>
            </a:lvl3pPr>
            <a:lvl4pPr marL="0" marR="0" lvl="3" indent="0" algn="r" rtl="0">
              <a:spcBef>
                <a:spcPts val="0"/>
              </a:spcBef>
              <a:buNone/>
              <a:defRPr sz="1200" b="0" i="0" u="none" strike="noStrike" cap="none">
                <a:solidFill>
                  <a:srgbClr val="898989"/>
                </a:solidFill>
                <a:latin typeface="Georgia"/>
                <a:ea typeface="Georgia"/>
                <a:cs typeface="Georgia"/>
                <a:sym typeface="Georgia"/>
              </a:defRPr>
            </a:lvl4pPr>
            <a:lvl5pPr marL="0" marR="0" lvl="4" indent="0" algn="r" rtl="0">
              <a:spcBef>
                <a:spcPts val="0"/>
              </a:spcBef>
              <a:buNone/>
              <a:defRPr sz="1200" b="0" i="0" u="none" strike="noStrike" cap="none">
                <a:solidFill>
                  <a:srgbClr val="898989"/>
                </a:solidFill>
                <a:latin typeface="Georgia"/>
                <a:ea typeface="Georgia"/>
                <a:cs typeface="Georgia"/>
                <a:sym typeface="Georgia"/>
              </a:defRPr>
            </a:lvl5pPr>
            <a:lvl6pPr marL="0" marR="0" lvl="5" indent="0" algn="r" rtl="0">
              <a:spcBef>
                <a:spcPts val="0"/>
              </a:spcBef>
              <a:buNone/>
              <a:defRPr sz="1200" b="0" i="0" u="none" strike="noStrike" cap="none">
                <a:solidFill>
                  <a:srgbClr val="898989"/>
                </a:solidFill>
                <a:latin typeface="Georgia"/>
                <a:ea typeface="Georgia"/>
                <a:cs typeface="Georgia"/>
                <a:sym typeface="Georgia"/>
              </a:defRPr>
            </a:lvl6pPr>
            <a:lvl7pPr marL="0" marR="0" lvl="6" indent="0" algn="r" rtl="0">
              <a:spcBef>
                <a:spcPts val="0"/>
              </a:spcBef>
              <a:buNone/>
              <a:defRPr sz="1200" b="0" i="0" u="none" strike="noStrike" cap="none">
                <a:solidFill>
                  <a:srgbClr val="898989"/>
                </a:solidFill>
                <a:latin typeface="Georgia"/>
                <a:ea typeface="Georgia"/>
                <a:cs typeface="Georgia"/>
                <a:sym typeface="Georgia"/>
              </a:defRPr>
            </a:lvl7pPr>
            <a:lvl8pPr marL="0" marR="0" lvl="7" indent="0" algn="r" rtl="0">
              <a:spcBef>
                <a:spcPts val="0"/>
              </a:spcBef>
              <a:buNone/>
              <a:defRPr sz="1200" b="0" i="0" u="none" strike="noStrike" cap="none">
                <a:solidFill>
                  <a:srgbClr val="898989"/>
                </a:solidFill>
                <a:latin typeface="Georgia"/>
                <a:ea typeface="Georgia"/>
                <a:cs typeface="Georgia"/>
                <a:sym typeface="Georgia"/>
              </a:defRPr>
            </a:lvl8pPr>
            <a:lvl9pPr marL="0" marR="0" lvl="8" indent="0" algn="r" rtl="0">
              <a:spcBef>
                <a:spcPts val="0"/>
              </a:spcBef>
              <a:buNone/>
              <a:defRPr sz="1200" b="0" i="0" u="none" strike="noStrike" cap="none">
                <a:solidFill>
                  <a:srgbClr val="898989"/>
                </a:solidFill>
                <a:latin typeface="Georgia"/>
                <a:ea typeface="Georgia"/>
                <a:cs typeface="Georgia"/>
                <a:sym typeface="Georgi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6985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457200" y="0"/>
            <a:ext cx="8229600" cy="10668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1pPr>
            <a:lvl2pPr marR="0" lvl="1"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2pPr>
            <a:lvl3pPr marR="0" lvl="2"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3pPr>
            <a:lvl4pPr marR="0" lvl="3"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4pPr>
            <a:lvl5pPr marR="0" lvl="4"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5pPr>
            <a:lvl6pPr marR="0" lvl="5"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6pPr>
            <a:lvl7pPr marR="0" lvl="6"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7pPr>
            <a:lvl8pPr marR="0" lvl="7"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8pPr>
            <a:lvl9pPr marR="0" lvl="8"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9pPr>
          </a:lstStyle>
          <a:p>
            <a:endParaRPr/>
          </a:p>
        </p:txBody>
      </p:sp>
      <p:sp>
        <p:nvSpPr>
          <p:cNvPr id="83" name="Google Shape;83;p18"/>
          <p:cNvSpPr txBox="1">
            <a:spLocks noGrp="1"/>
          </p:cNvSpPr>
          <p:nvPr>
            <p:ph type="body" idx="1"/>
          </p:nvPr>
        </p:nvSpPr>
        <p:spPr>
          <a:xfrm>
            <a:off x="457200" y="1600204"/>
            <a:ext cx="4038600" cy="4526000"/>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rgbClr val="002060"/>
              </a:buClr>
              <a:buSzPts val="2800"/>
              <a:buFont typeface="Arial"/>
              <a:buChar char="•"/>
              <a:defRPr sz="2800" b="0" i="0" u="none" strike="noStrike" cap="none">
                <a:solidFill>
                  <a:srgbClr val="002060"/>
                </a:solidFill>
                <a:latin typeface="Georgia"/>
                <a:ea typeface="Georgia"/>
                <a:cs typeface="Georgia"/>
                <a:sym typeface="Georgia"/>
              </a:defRPr>
            </a:lvl1pPr>
            <a:lvl2pPr marL="914400" marR="0" lvl="1" indent="-381000" algn="l" rtl="0">
              <a:spcBef>
                <a:spcPts val="480"/>
              </a:spcBef>
              <a:spcAft>
                <a:spcPts val="0"/>
              </a:spcAft>
              <a:buClr>
                <a:srgbClr val="002060"/>
              </a:buClr>
              <a:buSzPts val="2400"/>
              <a:buFont typeface="Arial"/>
              <a:buChar char="–"/>
              <a:defRPr sz="2400" b="0" i="0" u="none" strike="noStrike" cap="none">
                <a:solidFill>
                  <a:srgbClr val="002060"/>
                </a:solidFill>
                <a:latin typeface="Georgia"/>
                <a:ea typeface="Georgia"/>
                <a:cs typeface="Georgia"/>
                <a:sym typeface="Georgia"/>
              </a:defRPr>
            </a:lvl2pPr>
            <a:lvl3pPr marL="1371600" marR="0" lvl="2" indent="-355600" algn="l" rtl="0">
              <a:spcBef>
                <a:spcPts val="400"/>
              </a:spcBef>
              <a:spcAft>
                <a:spcPts val="0"/>
              </a:spcAft>
              <a:buClr>
                <a:srgbClr val="002060"/>
              </a:buClr>
              <a:buSzPts val="2000"/>
              <a:buFont typeface="Arial"/>
              <a:buChar char="•"/>
              <a:defRPr sz="2000" b="0" i="0" u="none" strike="noStrike" cap="none">
                <a:solidFill>
                  <a:srgbClr val="002060"/>
                </a:solidFill>
                <a:latin typeface="Georgia"/>
                <a:ea typeface="Georgia"/>
                <a:cs typeface="Georgia"/>
                <a:sym typeface="Georgia"/>
              </a:defRPr>
            </a:lvl3pPr>
            <a:lvl4pPr marL="1828800" marR="0" lvl="3" indent="-342900" algn="l" rtl="0">
              <a:spcBef>
                <a:spcPts val="360"/>
              </a:spcBef>
              <a:spcAft>
                <a:spcPts val="0"/>
              </a:spcAft>
              <a:buClr>
                <a:srgbClr val="002060"/>
              </a:buClr>
              <a:buSzPts val="1800"/>
              <a:buFont typeface="Arial"/>
              <a:buChar char="–"/>
              <a:defRPr sz="1800" b="0" i="0" u="none" strike="noStrike" cap="none">
                <a:solidFill>
                  <a:srgbClr val="002060"/>
                </a:solidFill>
                <a:latin typeface="Georgia"/>
                <a:ea typeface="Georgia"/>
                <a:cs typeface="Georgia"/>
                <a:sym typeface="Georgia"/>
              </a:defRPr>
            </a:lvl4pPr>
            <a:lvl5pPr marL="2286000" marR="0" lvl="4" indent="-342900" algn="l" rtl="0">
              <a:spcBef>
                <a:spcPts val="360"/>
              </a:spcBef>
              <a:spcAft>
                <a:spcPts val="0"/>
              </a:spcAft>
              <a:buClr>
                <a:srgbClr val="002060"/>
              </a:buClr>
              <a:buSzPts val="1800"/>
              <a:buFont typeface="Arial"/>
              <a:buChar char="»"/>
              <a:defRPr sz="1800" b="0" i="0" u="none" strike="noStrike" cap="none">
                <a:solidFill>
                  <a:srgbClr val="002060"/>
                </a:solidFill>
                <a:latin typeface="Georgia"/>
                <a:ea typeface="Georgia"/>
                <a:cs typeface="Georgia"/>
                <a:sym typeface="Georgia"/>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84" name="Google Shape;84;p18"/>
          <p:cNvSpPr txBox="1">
            <a:spLocks noGrp="1"/>
          </p:cNvSpPr>
          <p:nvPr>
            <p:ph type="body" idx="2"/>
          </p:nvPr>
        </p:nvSpPr>
        <p:spPr>
          <a:xfrm>
            <a:off x="4648200" y="1600204"/>
            <a:ext cx="4038600" cy="4526000"/>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rgbClr val="002060"/>
              </a:buClr>
              <a:buSzPts val="2800"/>
              <a:buFont typeface="Arial"/>
              <a:buChar char="•"/>
              <a:defRPr sz="2800" b="0" i="0" u="none" strike="noStrike" cap="none">
                <a:solidFill>
                  <a:srgbClr val="002060"/>
                </a:solidFill>
                <a:latin typeface="Georgia"/>
                <a:ea typeface="Georgia"/>
                <a:cs typeface="Georgia"/>
                <a:sym typeface="Georgia"/>
              </a:defRPr>
            </a:lvl1pPr>
            <a:lvl2pPr marL="914400" marR="0" lvl="1" indent="-381000" algn="l" rtl="0">
              <a:spcBef>
                <a:spcPts val="480"/>
              </a:spcBef>
              <a:spcAft>
                <a:spcPts val="0"/>
              </a:spcAft>
              <a:buClr>
                <a:srgbClr val="002060"/>
              </a:buClr>
              <a:buSzPts val="2400"/>
              <a:buFont typeface="Arial"/>
              <a:buChar char="–"/>
              <a:defRPr sz="2400" b="0" i="0" u="none" strike="noStrike" cap="none">
                <a:solidFill>
                  <a:srgbClr val="002060"/>
                </a:solidFill>
                <a:latin typeface="Georgia"/>
                <a:ea typeface="Georgia"/>
                <a:cs typeface="Georgia"/>
                <a:sym typeface="Georgia"/>
              </a:defRPr>
            </a:lvl2pPr>
            <a:lvl3pPr marL="1371600" marR="0" lvl="2" indent="-355600" algn="l" rtl="0">
              <a:spcBef>
                <a:spcPts val="400"/>
              </a:spcBef>
              <a:spcAft>
                <a:spcPts val="0"/>
              </a:spcAft>
              <a:buClr>
                <a:srgbClr val="002060"/>
              </a:buClr>
              <a:buSzPts val="2000"/>
              <a:buFont typeface="Arial"/>
              <a:buChar char="•"/>
              <a:defRPr sz="2000" b="0" i="0" u="none" strike="noStrike" cap="none">
                <a:solidFill>
                  <a:srgbClr val="002060"/>
                </a:solidFill>
                <a:latin typeface="Georgia"/>
                <a:ea typeface="Georgia"/>
                <a:cs typeface="Georgia"/>
                <a:sym typeface="Georgia"/>
              </a:defRPr>
            </a:lvl3pPr>
            <a:lvl4pPr marL="1828800" marR="0" lvl="3" indent="-342900" algn="l" rtl="0">
              <a:spcBef>
                <a:spcPts val="360"/>
              </a:spcBef>
              <a:spcAft>
                <a:spcPts val="0"/>
              </a:spcAft>
              <a:buClr>
                <a:srgbClr val="002060"/>
              </a:buClr>
              <a:buSzPts val="1800"/>
              <a:buFont typeface="Arial"/>
              <a:buChar char="–"/>
              <a:defRPr sz="1800" b="0" i="0" u="none" strike="noStrike" cap="none">
                <a:solidFill>
                  <a:srgbClr val="002060"/>
                </a:solidFill>
                <a:latin typeface="Georgia"/>
                <a:ea typeface="Georgia"/>
                <a:cs typeface="Georgia"/>
                <a:sym typeface="Georgia"/>
              </a:defRPr>
            </a:lvl4pPr>
            <a:lvl5pPr marL="2286000" marR="0" lvl="4" indent="-342900" algn="l" rtl="0">
              <a:spcBef>
                <a:spcPts val="360"/>
              </a:spcBef>
              <a:spcAft>
                <a:spcPts val="0"/>
              </a:spcAft>
              <a:buClr>
                <a:srgbClr val="002060"/>
              </a:buClr>
              <a:buSzPts val="1800"/>
              <a:buFont typeface="Arial"/>
              <a:buChar char="»"/>
              <a:defRPr sz="1800" b="0" i="0" u="none" strike="noStrike" cap="none">
                <a:solidFill>
                  <a:srgbClr val="002060"/>
                </a:solidFill>
                <a:latin typeface="Georgia"/>
                <a:ea typeface="Georgia"/>
                <a:cs typeface="Georgia"/>
                <a:sym typeface="Georgia"/>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85" name="Google Shape;85;p18"/>
          <p:cNvSpPr txBox="1">
            <a:spLocks noGrp="1"/>
          </p:cNvSpPr>
          <p:nvPr>
            <p:ph type="dt" idx="10"/>
          </p:nvPr>
        </p:nvSpPr>
        <p:spPr>
          <a:xfrm>
            <a:off x="457200" y="6356353"/>
            <a:ext cx="2133600" cy="365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98989"/>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86" name="Google Shape;86;p18"/>
          <p:cNvSpPr txBox="1">
            <a:spLocks noGrp="1"/>
          </p:cNvSpPr>
          <p:nvPr>
            <p:ph type="ftr" idx="11"/>
          </p:nvPr>
        </p:nvSpPr>
        <p:spPr>
          <a:xfrm>
            <a:off x="3124200" y="6356353"/>
            <a:ext cx="2895600" cy="3652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98989"/>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87" name="Google Shape;87;p18"/>
          <p:cNvSpPr txBox="1">
            <a:spLocks noGrp="1"/>
          </p:cNvSpPr>
          <p:nvPr>
            <p:ph type="sldNum" idx="12"/>
          </p:nvPr>
        </p:nvSpPr>
        <p:spPr>
          <a:xfrm>
            <a:off x="6553200" y="6356353"/>
            <a:ext cx="21336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98989"/>
                </a:solidFill>
                <a:latin typeface="Georgia"/>
                <a:ea typeface="Georgia"/>
                <a:cs typeface="Georgia"/>
                <a:sym typeface="Georgia"/>
              </a:defRPr>
            </a:lvl1pPr>
            <a:lvl2pPr marL="0" marR="0" lvl="1" indent="0" algn="r" rtl="0">
              <a:spcBef>
                <a:spcPts val="0"/>
              </a:spcBef>
              <a:buNone/>
              <a:defRPr sz="1200" b="0" i="0" u="none" strike="noStrike" cap="none">
                <a:solidFill>
                  <a:srgbClr val="898989"/>
                </a:solidFill>
                <a:latin typeface="Georgia"/>
                <a:ea typeface="Georgia"/>
                <a:cs typeface="Georgia"/>
                <a:sym typeface="Georgia"/>
              </a:defRPr>
            </a:lvl2pPr>
            <a:lvl3pPr marL="0" marR="0" lvl="2" indent="0" algn="r" rtl="0">
              <a:spcBef>
                <a:spcPts val="0"/>
              </a:spcBef>
              <a:buNone/>
              <a:defRPr sz="1200" b="0" i="0" u="none" strike="noStrike" cap="none">
                <a:solidFill>
                  <a:srgbClr val="898989"/>
                </a:solidFill>
                <a:latin typeface="Georgia"/>
                <a:ea typeface="Georgia"/>
                <a:cs typeface="Georgia"/>
                <a:sym typeface="Georgia"/>
              </a:defRPr>
            </a:lvl3pPr>
            <a:lvl4pPr marL="0" marR="0" lvl="3" indent="0" algn="r" rtl="0">
              <a:spcBef>
                <a:spcPts val="0"/>
              </a:spcBef>
              <a:buNone/>
              <a:defRPr sz="1200" b="0" i="0" u="none" strike="noStrike" cap="none">
                <a:solidFill>
                  <a:srgbClr val="898989"/>
                </a:solidFill>
                <a:latin typeface="Georgia"/>
                <a:ea typeface="Georgia"/>
                <a:cs typeface="Georgia"/>
                <a:sym typeface="Georgia"/>
              </a:defRPr>
            </a:lvl4pPr>
            <a:lvl5pPr marL="0" marR="0" lvl="4" indent="0" algn="r" rtl="0">
              <a:spcBef>
                <a:spcPts val="0"/>
              </a:spcBef>
              <a:buNone/>
              <a:defRPr sz="1200" b="0" i="0" u="none" strike="noStrike" cap="none">
                <a:solidFill>
                  <a:srgbClr val="898989"/>
                </a:solidFill>
                <a:latin typeface="Georgia"/>
                <a:ea typeface="Georgia"/>
                <a:cs typeface="Georgia"/>
                <a:sym typeface="Georgia"/>
              </a:defRPr>
            </a:lvl5pPr>
            <a:lvl6pPr marL="0" marR="0" lvl="5" indent="0" algn="r" rtl="0">
              <a:spcBef>
                <a:spcPts val="0"/>
              </a:spcBef>
              <a:buNone/>
              <a:defRPr sz="1200" b="0" i="0" u="none" strike="noStrike" cap="none">
                <a:solidFill>
                  <a:srgbClr val="898989"/>
                </a:solidFill>
                <a:latin typeface="Georgia"/>
                <a:ea typeface="Georgia"/>
                <a:cs typeface="Georgia"/>
                <a:sym typeface="Georgia"/>
              </a:defRPr>
            </a:lvl6pPr>
            <a:lvl7pPr marL="0" marR="0" lvl="6" indent="0" algn="r" rtl="0">
              <a:spcBef>
                <a:spcPts val="0"/>
              </a:spcBef>
              <a:buNone/>
              <a:defRPr sz="1200" b="0" i="0" u="none" strike="noStrike" cap="none">
                <a:solidFill>
                  <a:srgbClr val="898989"/>
                </a:solidFill>
                <a:latin typeface="Georgia"/>
                <a:ea typeface="Georgia"/>
                <a:cs typeface="Georgia"/>
                <a:sym typeface="Georgia"/>
              </a:defRPr>
            </a:lvl7pPr>
            <a:lvl8pPr marL="0" marR="0" lvl="7" indent="0" algn="r" rtl="0">
              <a:spcBef>
                <a:spcPts val="0"/>
              </a:spcBef>
              <a:buNone/>
              <a:defRPr sz="1200" b="0" i="0" u="none" strike="noStrike" cap="none">
                <a:solidFill>
                  <a:srgbClr val="898989"/>
                </a:solidFill>
                <a:latin typeface="Georgia"/>
                <a:ea typeface="Georgia"/>
                <a:cs typeface="Georgia"/>
                <a:sym typeface="Georgia"/>
              </a:defRPr>
            </a:lvl8pPr>
            <a:lvl9pPr marL="0" marR="0" lvl="8" indent="0" algn="r" rtl="0">
              <a:spcBef>
                <a:spcPts val="0"/>
              </a:spcBef>
              <a:buNone/>
              <a:defRPr sz="1200" b="0" i="0" u="none" strike="noStrike" cap="none">
                <a:solidFill>
                  <a:srgbClr val="898989"/>
                </a:solidFill>
                <a:latin typeface="Georgia"/>
                <a:ea typeface="Georgia"/>
                <a:cs typeface="Georgia"/>
                <a:sym typeface="Georgi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3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457200" y="0"/>
            <a:ext cx="8229600" cy="10668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1pPr>
            <a:lvl2pPr marR="0" lvl="1"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2pPr>
            <a:lvl3pPr marR="0" lvl="2"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3pPr>
            <a:lvl4pPr marR="0" lvl="3"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4pPr>
            <a:lvl5pPr marR="0" lvl="4"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5pPr>
            <a:lvl6pPr marR="0" lvl="5"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6pPr>
            <a:lvl7pPr marR="0" lvl="6"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7pPr>
            <a:lvl8pPr marR="0" lvl="7"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8pPr>
            <a:lvl9pPr marR="0" lvl="8"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9pPr>
          </a:lstStyle>
          <a:p>
            <a:endParaRPr/>
          </a:p>
        </p:txBody>
      </p:sp>
      <p:sp>
        <p:nvSpPr>
          <p:cNvPr id="90" name="Google Shape;90;p19"/>
          <p:cNvSpPr txBox="1">
            <a:spLocks noGrp="1"/>
          </p:cNvSpPr>
          <p:nvPr>
            <p:ph type="body" idx="1"/>
          </p:nvPr>
        </p:nvSpPr>
        <p:spPr>
          <a:xfrm>
            <a:off x="457200" y="1535113"/>
            <a:ext cx="4040100" cy="640000"/>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rgbClr val="002060"/>
              </a:buClr>
              <a:buSzPts val="2400"/>
              <a:buFont typeface="Arial"/>
              <a:buNone/>
              <a:defRPr sz="2400" b="1" i="0" u="none" strike="noStrike" cap="none">
                <a:solidFill>
                  <a:srgbClr val="002060"/>
                </a:solidFill>
                <a:latin typeface="Georgia"/>
                <a:ea typeface="Georgia"/>
                <a:cs typeface="Georgia"/>
                <a:sym typeface="Georgia"/>
              </a:defRPr>
            </a:lvl1pPr>
            <a:lvl2pPr marL="914400" marR="0" lvl="1" indent="-228600" algn="l" rtl="0">
              <a:spcBef>
                <a:spcPts val="400"/>
              </a:spcBef>
              <a:spcAft>
                <a:spcPts val="0"/>
              </a:spcAft>
              <a:buClr>
                <a:srgbClr val="002060"/>
              </a:buClr>
              <a:buSzPts val="2000"/>
              <a:buFont typeface="Arial"/>
              <a:buNone/>
              <a:defRPr sz="2000" b="1" i="0" u="none" strike="noStrike" cap="none">
                <a:solidFill>
                  <a:srgbClr val="002060"/>
                </a:solidFill>
                <a:latin typeface="Georgia"/>
                <a:ea typeface="Georgia"/>
                <a:cs typeface="Georgia"/>
                <a:sym typeface="Georgia"/>
              </a:defRPr>
            </a:lvl2pPr>
            <a:lvl3pPr marL="1371600" marR="0" lvl="2" indent="-228600" algn="l" rtl="0">
              <a:spcBef>
                <a:spcPts val="360"/>
              </a:spcBef>
              <a:spcAft>
                <a:spcPts val="0"/>
              </a:spcAft>
              <a:buClr>
                <a:srgbClr val="002060"/>
              </a:buClr>
              <a:buSzPts val="1800"/>
              <a:buFont typeface="Arial"/>
              <a:buNone/>
              <a:defRPr sz="1800" b="1" i="0" u="none" strike="noStrike" cap="none">
                <a:solidFill>
                  <a:srgbClr val="002060"/>
                </a:solidFill>
                <a:latin typeface="Georgia"/>
                <a:ea typeface="Georgia"/>
                <a:cs typeface="Georgia"/>
                <a:sym typeface="Georgia"/>
              </a:defRPr>
            </a:lvl3pPr>
            <a:lvl4pPr marL="1828800" marR="0" lvl="3" indent="-228600" algn="l" rtl="0">
              <a:spcBef>
                <a:spcPts val="320"/>
              </a:spcBef>
              <a:spcAft>
                <a:spcPts val="0"/>
              </a:spcAft>
              <a:buClr>
                <a:srgbClr val="002060"/>
              </a:buClr>
              <a:buSzPts val="1600"/>
              <a:buFont typeface="Arial"/>
              <a:buNone/>
              <a:defRPr sz="1600" b="1" i="0" u="none" strike="noStrike" cap="none">
                <a:solidFill>
                  <a:srgbClr val="002060"/>
                </a:solidFill>
                <a:latin typeface="Georgia"/>
                <a:ea typeface="Georgia"/>
                <a:cs typeface="Georgia"/>
                <a:sym typeface="Georgia"/>
              </a:defRPr>
            </a:lvl4pPr>
            <a:lvl5pPr marL="2286000" marR="0" lvl="4" indent="-228600" algn="l" rtl="0">
              <a:spcBef>
                <a:spcPts val="320"/>
              </a:spcBef>
              <a:spcAft>
                <a:spcPts val="0"/>
              </a:spcAft>
              <a:buClr>
                <a:srgbClr val="002060"/>
              </a:buClr>
              <a:buSzPts val="1600"/>
              <a:buFont typeface="Arial"/>
              <a:buNone/>
              <a:defRPr sz="1600" b="1" i="0" u="none" strike="noStrike" cap="none">
                <a:solidFill>
                  <a:srgbClr val="002060"/>
                </a:solidFill>
                <a:latin typeface="Georgia"/>
                <a:ea typeface="Georgia"/>
                <a:cs typeface="Georgia"/>
                <a:sym typeface="Georgia"/>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9pPr>
          </a:lstStyle>
          <a:p>
            <a:endParaRPr/>
          </a:p>
        </p:txBody>
      </p:sp>
      <p:sp>
        <p:nvSpPr>
          <p:cNvPr id="91" name="Google Shape;91;p19"/>
          <p:cNvSpPr txBox="1">
            <a:spLocks noGrp="1"/>
          </p:cNvSpPr>
          <p:nvPr>
            <p:ph type="body" idx="2"/>
          </p:nvPr>
        </p:nvSpPr>
        <p:spPr>
          <a:xfrm>
            <a:off x="457200" y="2174875"/>
            <a:ext cx="4040100" cy="3951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002060"/>
              </a:buClr>
              <a:buSzPts val="2400"/>
              <a:buFont typeface="Arial"/>
              <a:buChar char="•"/>
              <a:defRPr sz="2400" b="0" i="0" u="none" strike="noStrike" cap="none">
                <a:solidFill>
                  <a:srgbClr val="002060"/>
                </a:solidFill>
                <a:latin typeface="Georgia"/>
                <a:ea typeface="Georgia"/>
                <a:cs typeface="Georgia"/>
                <a:sym typeface="Georgia"/>
              </a:defRPr>
            </a:lvl1pPr>
            <a:lvl2pPr marL="914400" marR="0" lvl="1" indent="-355600" algn="l" rtl="0">
              <a:spcBef>
                <a:spcPts val="400"/>
              </a:spcBef>
              <a:spcAft>
                <a:spcPts val="0"/>
              </a:spcAft>
              <a:buClr>
                <a:srgbClr val="002060"/>
              </a:buClr>
              <a:buSzPts val="2000"/>
              <a:buFont typeface="Arial"/>
              <a:buChar char="–"/>
              <a:defRPr sz="2000" b="0" i="0" u="none" strike="noStrike" cap="none">
                <a:solidFill>
                  <a:srgbClr val="002060"/>
                </a:solidFill>
                <a:latin typeface="Georgia"/>
                <a:ea typeface="Georgia"/>
                <a:cs typeface="Georgia"/>
                <a:sym typeface="Georgia"/>
              </a:defRPr>
            </a:lvl2pPr>
            <a:lvl3pPr marL="1371600" marR="0" lvl="2" indent="-342900" algn="l" rtl="0">
              <a:spcBef>
                <a:spcPts val="360"/>
              </a:spcBef>
              <a:spcAft>
                <a:spcPts val="0"/>
              </a:spcAft>
              <a:buClr>
                <a:srgbClr val="002060"/>
              </a:buClr>
              <a:buSzPts val="1800"/>
              <a:buFont typeface="Arial"/>
              <a:buChar char="•"/>
              <a:defRPr sz="1800" b="0" i="0" u="none" strike="noStrike" cap="none">
                <a:solidFill>
                  <a:srgbClr val="002060"/>
                </a:solidFill>
                <a:latin typeface="Georgia"/>
                <a:ea typeface="Georgia"/>
                <a:cs typeface="Georgia"/>
                <a:sym typeface="Georgia"/>
              </a:defRPr>
            </a:lvl3pPr>
            <a:lvl4pPr marL="1828800" marR="0" lvl="3" indent="-330200" algn="l" rtl="0">
              <a:spcBef>
                <a:spcPts val="320"/>
              </a:spcBef>
              <a:spcAft>
                <a:spcPts val="0"/>
              </a:spcAft>
              <a:buClr>
                <a:srgbClr val="002060"/>
              </a:buClr>
              <a:buSzPts val="1600"/>
              <a:buFont typeface="Arial"/>
              <a:buChar char="–"/>
              <a:defRPr sz="1600" b="0" i="0" u="none" strike="noStrike" cap="none">
                <a:solidFill>
                  <a:srgbClr val="002060"/>
                </a:solidFill>
                <a:latin typeface="Georgia"/>
                <a:ea typeface="Georgia"/>
                <a:cs typeface="Georgia"/>
                <a:sym typeface="Georgia"/>
              </a:defRPr>
            </a:lvl4pPr>
            <a:lvl5pPr marL="2286000" marR="0" lvl="4" indent="-330200" algn="l" rtl="0">
              <a:spcBef>
                <a:spcPts val="320"/>
              </a:spcBef>
              <a:spcAft>
                <a:spcPts val="0"/>
              </a:spcAft>
              <a:buClr>
                <a:srgbClr val="002060"/>
              </a:buClr>
              <a:buSzPts val="1600"/>
              <a:buFont typeface="Arial"/>
              <a:buChar char="»"/>
              <a:defRPr sz="1600" b="0" i="0" u="none" strike="noStrike" cap="none">
                <a:solidFill>
                  <a:srgbClr val="002060"/>
                </a:solidFill>
                <a:latin typeface="Georgia"/>
                <a:ea typeface="Georgia"/>
                <a:cs typeface="Georgia"/>
                <a:sym typeface="Georgia"/>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9pPr>
          </a:lstStyle>
          <a:p>
            <a:endParaRPr/>
          </a:p>
        </p:txBody>
      </p:sp>
      <p:sp>
        <p:nvSpPr>
          <p:cNvPr id="92" name="Google Shape;92;p19"/>
          <p:cNvSpPr txBox="1">
            <a:spLocks noGrp="1"/>
          </p:cNvSpPr>
          <p:nvPr>
            <p:ph type="body" idx="3"/>
          </p:nvPr>
        </p:nvSpPr>
        <p:spPr>
          <a:xfrm>
            <a:off x="4645027" y="1535113"/>
            <a:ext cx="4041900" cy="640000"/>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rgbClr val="002060"/>
              </a:buClr>
              <a:buSzPts val="2400"/>
              <a:buFont typeface="Arial"/>
              <a:buNone/>
              <a:defRPr sz="2400" b="1" i="0" u="none" strike="noStrike" cap="none">
                <a:solidFill>
                  <a:srgbClr val="002060"/>
                </a:solidFill>
                <a:latin typeface="Georgia"/>
                <a:ea typeface="Georgia"/>
                <a:cs typeface="Georgia"/>
                <a:sym typeface="Georgia"/>
              </a:defRPr>
            </a:lvl1pPr>
            <a:lvl2pPr marL="914400" marR="0" lvl="1" indent="-228600" algn="l" rtl="0">
              <a:spcBef>
                <a:spcPts val="400"/>
              </a:spcBef>
              <a:spcAft>
                <a:spcPts val="0"/>
              </a:spcAft>
              <a:buClr>
                <a:srgbClr val="002060"/>
              </a:buClr>
              <a:buSzPts val="2000"/>
              <a:buFont typeface="Arial"/>
              <a:buNone/>
              <a:defRPr sz="2000" b="1" i="0" u="none" strike="noStrike" cap="none">
                <a:solidFill>
                  <a:srgbClr val="002060"/>
                </a:solidFill>
                <a:latin typeface="Georgia"/>
                <a:ea typeface="Georgia"/>
                <a:cs typeface="Georgia"/>
                <a:sym typeface="Georgia"/>
              </a:defRPr>
            </a:lvl2pPr>
            <a:lvl3pPr marL="1371600" marR="0" lvl="2" indent="-228600" algn="l" rtl="0">
              <a:spcBef>
                <a:spcPts val="360"/>
              </a:spcBef>
              <a:spcAft>
                <a:spcPts val="0"/>
              </a:spcAft>
              <a:buClr>
                <a:srgbClr val="002060"/>
              </a:buClr>
              <a:buSzPts val="1800"/>
              <a:buFont typeface="Arial"/>
              <a:buNone/>
              <a:defRPr sz="1800" b="1" i="0" u="none" strike="noStrike" cap="none">
                <a:solidFill>
                  <a:srgbClr val="002060"/>
                </a:solidFill>
                <a:latin typeface="Georgia"/>
                <a:ea typeface="Georgia"/>
                <a:cs typeface="Georgia"/>
                <a:sym typeface="Georgia"/>
              </a:defRPr>
            </a:lvl3pPr>
            <a:lvl4pPr marL="1828800" marR="0" lvl="3" indent="-228600" algn="l" rtl="0">
              <a:spcBef>
                <a:spcPts val="320"/>
              </a:spcBef>
              <a:spcAft>
                <a:spcPts val="0"/>
              </a:spcAft>
              <a:buClr>
                <a:srgbClr val="002060"/>
              </a:buClr>
              <a:buSzPts val="1600"/>
              <a:buFont typeface="Arial"/>
              <a:buNone/>
              <a:defRPr sz="1600" b="1" i="0" u="none" strike="noStrike" cap="none">
                <a:solidFill>
                  <a:srgbClr val="002060"/>
                </a:solidFill>
                <a:latin typeface="Georgia"/>
                <a:ea typeface="Georgia"/>
                <a:cs typeface="Georgia"/>
                <a:sym typeface="Georgia"/>
              </a:defRPr>
            </a:lvl4pPr>
            <a:lvl5pPr marL="2286000" marR="0" lvl="4" indent="-228600" algn="l" rtl="0">
              <a:spcBef>
                <a:spcPts val="320"/>
              </a:spcBef>
              <a:spcAft>
                <a:spcPts val="0"/>
              </a:spcAft>
              <a:buClr>
                <a:srgbClr val="002060"/>
              </a:buClr>
              <a:buSzPts val="1600"/>
              <a:buFont typeface="Arial"/>
              <a:buNone/>
              <a:defRPr sz="1600" b="1" i="0" u="none" strike="noStrike" cap="none">
                <a:solidFill>
                  <a:srgbClr val="002060"/>
                </a:solidFill>
                <a:latin typeface="Georgia"/>
                <a:ea typeface="Georgia"/>
                <a:cs typeface="Georgia"/>
                <a:sym typeface="Georgia"/>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9pPr>
          </a:lstStyle>
          <a:p>
            <a:endParaRPr/>
          </a:p>
        </p:txBody>
      </p:sp>
      <p:sp>
        <p:nvSpPr>
          <p:cNvPr id="93" name="Google Shape;93;p19"/>
          <p:cNvSpPr txBox="1">
            <a:spLocks noGrp="1"/>
          </p:cNvSpPr>
          <p:nvPr>
            <p:ph type="body" idx="4"/>
          </p:nvPr>
        </p:nvSpPr>
        <p:spPr>
          <a:xfrm>
            <a:off x="4645027" y="2174875"/>
            <a:ext cx="4041900" cy="3951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002060"/>
              </a:buClr>
              <a:buSzPts val="2400"/>
              <a:buFont typeface="Arial"/>
              <a:buChar char="•"/>
              <a:defRPr sz="2400" b="0" i="0" u="none" strike="noStrike" cap="none">
                <a:solidFill>
                  <a:srgbClr val="002060"/>
                </a:solidFill>
                <a:latin typeface="Georgia"/>
                <a:ea typeface="Georgia"/>
                <a:cs typeface="Georgia"/>
                <a:sym typeface="Georgia"/>
              </a:defRPr>
            </a:lvl1pPr>
            <a:lvl2pPr marL="914400" marR="0" lvl="1" indent="-355600" algn="l" rtl="0">
              <a:spcBef>
                <a:spcPts val="400"/>
              </a:spcBef>
              <a:spcAft>
                <a:spcPts val="0"/>
              </a:spcAft>
              <a:buClr>
                <a:srgbClr val="002060"/>
              </a:buClr>
              <a:buSzPts val="2000"/>
              <a:buFont typeface="Arial"/>
              <a:buChar char="–"/>
              <a:defRPr sz="2000" b="0" i="0" u="none" strike="noStrike" cap="none">
                <a:solidFill>
                  <a:srgbClr val="002060"/>
                </a:solidFill>
                <a:latin typeface="Georgia"/>
                <a:ea typeface="Georgia"/>
                <a:cs typeface="Georgia"/>
                <a:sym typeface="Georgia"/>
              </a:defRPr>
            </a:lvl2pPr>
            <a:lvl3pPr marL="1371600" marR="0" lvl="2" indent="-342900" algn="l" rtl="0">
              <a:spcBef>
                <a:spcPts val="360"/>
              </a:spcBef>
              <a:spcAft>
                <a:spcPts val="0"/>
              </a:spcAft>
              <a:buClr>
                <a:srgbClr val="002060"/>
              </a:buClr>
              <a:buSzPts val="1800"/>
              <a:buFont typeface="Arial"/>
              <a:buChar char="•"/>
              <a:defRPr sz="1800" b="0" i="0" u="none" strike="noStrike" cap="none">
                <a:solidFill>
                  <a:srgbClr val="002060"/>
                </a:solidFill>
                <a:latin typeface="Georgia"/>
                <a:ea typeface="Georgia"/>
                <a:cs typeface="Georgia"/>
                <a:sym typeface="Georgia"/>
              </a:defRPr>
            </a:lvl3pPr>
            <a:lvl4pPr marL="1828800" marR="0" lvl="3" indent="-330200" algn="l" rtl="0">
              <a:spcBef>
                <a:spcPts val="320"/>
              </a:spcBef>
              <a:spcAft>
                <a:spcPts val="0"/>
              </a:spcAft>
              <a:buClr>
                <a:srgbClr val="002060"/>
              </a:buClr>
              <a:buSzPts val="1600"/>
              <a:buFont typeface="Arial"/>
              <a:buChar char="–"/>
              <a:defRPr sz="1600" b="0" i="0" u="none" strike="noStrike" cap="none">
                <a:solidFill>
                  <a:srgbClr val="002060"/>
                </a:solidFill>
                <a:latin typeface="Georgia"/>
                <a:ea typeface="Georgia"/>
                <a:cs typeface="Georgia"/>
                <a:sym typeface="Georgia"/>
              </a:defRPr>
            </a:lvl4pPr>
            <a:lvl5pPr marL="2286000" marR="0" lvl="4" indent="-330200" algn="l" rtl="0">
              <a:spcBef>
                <a:spcPts val="320"/>
              </a:spcBef>
              <a:spcAft>
                <a:spcPts val="0"/>
              </a:spcAft>
              <a:buClr>
                <a:srgbClr val="002060"/>
              </a:buClr>
              <a:buSzPts val="1600"/>
              <a:buFont typeface="Arial"/>
              <a:buChar char="»"/>
              <a:defRPr sz="1600" b="0" i="0" u="none" strike="noStrike" cap="none">
                <a:solidFill>
                  <a:srgbClr val="002060"/>
                </a:solidFill>
                <a:latin typeface="Georgia"/>
                <a:ea typeface="Georgia"/>
                <a:cs typeface="Georgia"/>
                <a:sym typeface="Georgia"/>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9pPr>
          </a:lstStyle>
          <a:p>
            <a:endParaRPr/>
          </a:p>
        </p:txBody>
      </p:sp>
      <p:sp>
        <p:nvSpPr>
          <p:cNvPr id="94" name="Google Shape;94;p19"/>
          <p:cNvSpPr txBox="1">
            <a:spLocks noGrp="1"/>
          </p:cNvSpPr>
          <p:nvPr>
            <p:ph type="dt" idx="10"/>
          </p:nvPr>
        </p:nvSpPr>
        <p:spPr>
          <a:xfrm>
            <a:off x="457200" y="6356353"/>
            <a:ext cx="2133600" cy="365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98989"/>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95" name="Google Shape;95;p19"/>
          <p:cNvSpPr txBox="1">
            <a:spLocks noGrp="1"/>
          </p:cNvSpPr>
          <p:nvPr>
            <p:ph type="ftr" idx="11"/>
          </p:nvPr>
        </p:nvSpPr>
        <p:spPr>
          <a:xfrm>
            <a:off x="3124200" y="6356353"/>
            <a:ext cx="2895600" cy="3652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98989"/>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96" name="Google Shape;96;p19"/>
          <p:cNvSpPr txBox="1">
            <a:spLocks noGrp="1"/>
          </p:cNvSpPr>
          <p:nvPr>
            <p:ph type="sldNum" idx="12"/>
          </p:nvPr>
        </p:nvSpPr>
        <p:spPr>
          <a:xfrm>
            <a:off x="6553200" y="6356353"/>
            <a:ext cx="21336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98989"/>
                </a:solidFill>
                <a:latin typeface="Georgia"/>
                <a:ea typeface="Georgia"/>
                <a:cs typeface="Georgia"/>
                <a:sym typeface="Georgia"/>
              </a:defRPr>
            </a:lvl1pPr>
            <a:lvl2pPr marL="0" marR="0" lvl="1" indent="0" algn="r" rtl="0">
              <a:spcBef>
                <a:spcPts val="0"/>
              </a:spcBef>
              <a:buNone/>
              <a:defRPr sz="1200" b="0" i="0" u="none" strike="noStrike" cap="none">
                <a:solidFill>
                  <a:srgbClr val="898989"/>
                </a:solidFill>
                <a:latin typeface="Georgia"/>
                <a:ea typeface="Georgia"/>
                <a:cs typeface="Georgia"/>
                <a:sym typeface="Georgia"/>
              </a:defRPr>
            </a:lvl2pPr>
            <a:lvl3pPr marL="0" marR="0" lvl="2" indent="0" algn="r" rtl="0">
              <a:spcBef>
                <a:spcPts val="0"/>
              </a:spcBef>
              <a:buNone/>
              <a:defRPr sz="1200" b="0" i="0" u="none" strike="noStrike" cap="none">
                <a:solidFill>
                  <a:srgbClr val="898989"/>
                </a:solidFill>
                <a:latin typeface="Georgia"/>
                <a:ea typeface="Georgia"/>
                <a:cs typeface="Georgia"/>
                <a:sym typeface="Georgia"/>
              </a:defRPr>
            </a:lvl3pPr>
            <a:lvl4pPr marL="0" marR="0" lvl="3" indent="0" algn="r" rtl="0">
              <a:spcBef>
                <a:spcPts val="0"/>
              </a:spcBef>
              <a:buNone/>
              <a:defRPr sz="1200" b="0" i="0" u="none" strike="noStrike" cap="none">
                <a:solidFill>
                  <a:srgbClr val="898989"/>
                </a:solidFill>
                <a:latin typeface="Georgia"/>
                <a:ea typeface="Georgia"/>
                <a:cs typeface="Georgia"/>
                <a:sym typeface="Georgia"/>
              </a:defRPr>
            </a:lvl4pPr>
            <a:lvl5pPr marL="0" marR="0" lvl="4" indent="0" algn="r" rtl="0">
              <a:spcBef>
                <a:spcPts val="0"/>
              </a:spcBef>
              <a:buNone/>
              <a:defRPr sz="1200" b="0" i="0" u="none" strike="noStrike" cap="none">
                <a:solidFill>
                  <a:srgbClr val="898989"/>
                </a:solidFill>
                <a:latin typeface="Georgia"/>
                <a:ea typeface="Georgia"/>
                <a:cs typeface="Georgia"/>
                <a:sym typeface="Georgia"/>
              </a:defRPr>
            </a:lvl5pPr>
            <a:lvl6pPr marL="0" marR="0" lvl="5" indent="0" algn="r" rtl="0">
              <a:spcBef>
                <a:spcPts val="0"/>
              </a:spcBef>
              <a:buNone/>
              <a:defRPr sz="1200" b="0" i="0" u="none" strike="noStrike" cap="none">
                <a:solidFill>
                  <a:srgbClr val="898989"/>
                </a:solidFill>
                <a:latin typeface="Georgia"/>
                <a:ea typeface="Georgia"/>
                <a:cs typeface="Georgia"/>
                <a:sym typeface="Georgia"/>
              </a:defRPr>
            </a:lvl6pPr>
            <a:lvl7pPr marL="0" marR="0" lvl="6" indent="0" algn="r" rtl="0">
              <a:spcBef>
                <a:spcPts val="0"/>
              </a:spcBef>
              <a:buNone/>
              <a:defRPr sz="1200" b="0" i="0" u="none" strike="noStrike" cap="none">
                <a:solidFill>
                  <a:srgbClr val="898989"/>
                </a:solidFill>
                <a:latin typeface="Georgia"/>
                <a:ea typeface="Georgia"/>
                <a:cs typeface="Georgia"/>
                <a:sym typeface="Georgia"/>
              </a:defRPr>
            </a:lvl7pPr>
            <a:lvl8pPr marL="0" marR="0" lvl="7" indent="0" algn="r" rtl="0">
              <a:spcBef>
                <a:spcPts val="0"/>
              </a:spcBef>
              <a:buNone/>
              <a:defRPr sz="1200" b="0" i="0" u="none" strike="noStrike" cap="none">
                <a:solidFill>
                  <a:srgbClr val="898989"/>
                </a:solidFill>
                <a:latin typeface="Georgia"/>
                <a:ea typeface="Georgia"/>
                <a:cs typeface="Georgia"/>
                <a:sym typeface="Georgia"/>
              </a:defRPr>
            </a:lvl8pPr>
            <a:lvl9pPr marL="0" marR="0" lvl="8" indent="0" algn="r" rtl="0">
              <a:spcBef>
                <a:spcPts val="0"/>
              </a:spcBef>
              <a:buNone/>
              <a:defRPr sz="1200" b="0" i="0" u="none" strike="noStrike" cap="none">
                <a:solidFill>
                  <a:srgbClr val="898989"/>
                </a:solidFill>
                <a:latin typeface="Georgia"/>
                <a:ea typeface="Georgia"/>
                <a:cs typeface="Georgia"/>
                <a:sym typeface="Georgi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57579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457200" y="0"/>
            <a:ext cx="8229600" cy="10668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1pPr>
            <a:lvl2pPr marR="0" lvl="1"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2pPr>
            <a:lvl3pPr marR="0" lvl="2"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3pPr>
            <a:lvl4pPr marR="0" lvl="3"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4pPr>
            <a:lvl5pPr marR="0" lvl="4"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5pPr>
            <a:lvl6pPr marR="0" lvl="5"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6pPr>
            <a:lvl7pPr marR="0" lvl="6"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7pPr>
            <a:lvl8pPr marR="0" lvl="7"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8pPr>
            <a:lvl9pPr marR="0" lvl="8"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9pPr>
          </a:lstStyle>
          <a:p>
            <a:endParaRPr/>
          </a:p>
        </p:txBody>
      </p:sp>
      <p:sp>
        <p:nvSpPr>
          <p:cNvPr id="99" name="Google Shape;99;p20"/>
          <p:cNvSpPr txBox="1">
            <a:spLocks noGrp="1"/>
          </p:cNvSpPr>
          <p:nvPr>
            <p:ph type="dt" idx="10"/>
          </p:nvPr>
        </p:nvSpPr>
        <p:spPr>
          <a:xfrm>
            <a:off x="457200" y="6356353"/>
            <a:ext cx="2133600" cy="365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98989"/>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100" name="Google Shape;100;p20"/>
          <p:cNvSpPr txBox="1">
            <a:spLocks noGrp="1"/>
          </p:cNvSpPr>
          <p:nvPr>
            <p:ph type="ftr" idx="11"/>
          </p:nvPr>
        </p:nvSpPr>
        <p:spPr>
          <a:xfrm>
            <a:off x="3124200" y="6356353"/>
            <a:ext cx="2895600" cy="3652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98989"/>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101" name="Google Shape;101;p20"/>
          <p:cNvSpPr txBox="1">
            <a:spLocks noGrp="1"/>
          </p:cNvSpPr>
          <p:nvPr>
            <p:ph type="sldNum" idx="12"/>
          </p:nvPr>
        </p:nvSpPr>
        <p:spPr>
          <a:xfrm>
            <a:off x="6553200" y="6356353"/>
            <a:ext cx="21336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98989"/>
                </a:solidFill>
                <a:latin typeface="Georgia"/>
                <a:ea typeface="Georgia"/>
                <a:cs typeface="Georgia"/>
                <a:sym typeface="Georgia"/>
              </a:defRPr>
            </a:lvl1pPr>
            <a:lvl2pPr marL="0" marR="0" lvl="1" indent="0" algn="r" rtl="0">
              <a:spcBef>
                <a:spcPts val="0"/>
              </a:spcBef>
              <a:buNone/>
              <a:defRPr sz="1200" b="0" i="0" u="none" strike="noStrike" cap="none">
                <a:solidFill>
                  <a:srgbClr val="898989"/>
                </a:solidFill>
                <a:latin typeface="Georgia"/>
                <a:ea typeface="Georgia"/>
                <a:cs typeface="Georgia"/>
                <a:sym typeface="Georgia"/>
              </a:defRPr>
            </a:lvl2pPr>
            <a:lvl3pPr marL="0" marR="0" lvl="2" indent="0" algn="r" rtl="0">
              <a:spcBef>
                <a:spcPts val="0"/>
              </a:spcBef>
              <a:buNone/>
              <a:defRPr sz="1200" b="0" i="0" u="none" strike="noStrike" cap="none">
                <a:solidFill>
                  <a:srgbClr val="898989"/>
                </a:solidFill>
                <a:latin typeface="Georgia"/>
                <a:ea typeface="Georgia"/>
                <a:cs typeface="Georgia"/>
                <a:sym typeface="Georgia"/>
              </a:defRPr>
            </a:lvl3pPr>
            <a:lvl4pPr marL="0" marR="0" lvl="3" indent="0" algn="r" rtl="0">
              <a:spcBef>
                <a:spcPts val="0"/>
              </a:spcBef>
              <a:buNone/>
              <a:defRPr sz="1200" b="0" i="0" u="none" strike="noStrike" cap="none">
                <a:solidFill>
                  <a:srgbClr val="898989"/>
                </a:solidFill>
                <a:latin typeface="Georgia"/>
                <a:ea typeface="Georgia"/>
                <a:cs typeface="Georgia"/>
                <a:sym typeface="Georgia"/>
              </a:defRPr>
            </a:lvl4pPr>
            <a:lvl5pPr marL="0" marR="0" lvl="4" indent="0" algn="r" rtl="0">
              <a:spcBef>
                <a:spcPts val="0"/>
              </a:spcBef>
              <a:buNone/>
              <a:defRPr sz="1200" b="0" i="0" u="none" strike="noStrike" cap="none">
                <a:solidFill>
                  <a:srgbClr val="898989"/>
                </a:solidFill>
                <a:latin typeface="Georgia"/>
                <a:ea typeface="Georgia"/>
                <a:cs typeface="Georgia"/>
                <a:sym typeface="Georgia"/>
              </a:defRPr>
            </a:lvl5pPr>
            <a:lvl6pPr marL="0" marR="0" lvl="5" indent="0" algn="r" rtl="0">
              <a:spcBef>
                <a:spcPts val="0"/>
              </a:spcBef>
              <a:buNone/>
              <a:defRPr sz="1200" b="0" i="0" u="none" strike="noStrike" cap="none">
                <a:solidFill>
                  <a:srgbClr val="898989"/>
                </a:solidFill>
                <a:latin typeface="Georgia"/>
                <a:ea typeface="Georgia"/>
                <a:cs typeface="Georgia"/>
                <a:sym typeface="Georgia"/>
              </a:defRPr>
            </a:lvl6pPr>
            <a:lvl7pPr marL="0" marR="0" lvl="6" indent="0" algn="r" rtl="0">
              <a:spcBef>
                <a:spcPts val="0"/>
              </a:spcBef>
              <a:buNone/>
              <a:defRPr sz="1200" b="0" i="0" u="none" strike="noStrike" cap="none">
                <a:solidFill>
                  <a:srgbClr val="898989"/>
                </a:solidFill>
                <a:latin typeface="Georgia"/>
                <a:ea typeface="Georgia"/>
                <a:cs typeface="Georgia"/>
                <a:sym typeface="Georgia"/>
              </a:defRPr>
            </a:lvl7pPr>
            <a:lvl8pPr marL="0" marR="0" lvl="7" indent="0" algn="r" rtl="0">
              <a:spcBef>
                <a:spcPts val="0"/>
              </a:spcBef>
              <a:buNone/>
              <a:defRPr sz="1200" b="0" i="0" u="none" strike="noStrike" cap="none">
                <a:solidFill>
                  <a:srgbClr val="898989"/>
                </a:solidFill>
                <a:latin typeface="Georgia"/>
                <a:ea typeface="Georgia"/>
                <a:cs typeface="Georgia"/>
                <a:sym typeface="Georgia"/>
              </a:defRPr>
            </a:lvl8pPr>
            <a:lvl9pPr marL="0" marR="0" lvl="8" indent="0" algn="r" rtl="0">
              <a:spcBef>
                <a:spcPts val="0"/>
              </a:spcBef>
              <a:buNone/>
              <a:defRPr sz="1200" b="0" i="0" u="none" strike="noStrike" cap="none">
                <a:solidFill>
                  <a:srgbClr val="898989"/>
                </a:solidFill>
                <a:latin typeface="Georgia"/>
                <a:ea typeface="Georgia"/>
                <a:cs typeface="Georgia"/>
                <a:sym typeface="Georgi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0420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457202" y="1047751"/>
            <a:ext cx="3008400" cy="11620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chemeClr val="lt1"/>
                </a:solidFill>
                <a:latin typeface="Georgia"/>
                <a:ea typeface="Georgia"/>
                <a:cs typeface="Georgia"/>
                <a:sym typeface="Georgia"/>
              </a:defRPr>
            </a:lvl1pPr>
            <a:lvl2pPr marR="0" lvl="1"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2pPr>
            <a:lvl3pPr marR="0" lvl="2"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3pPr>
            <a:lvl4pPr marR="0" lvl="3"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4pPr>
            <a:lvl5pPr marR="0" lvl="4"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5pPr>
            <a:lvl6pPr marR="0" lvl="5"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6pPr>
            <a:lvl7pPr marR="0" lvl="6"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7pPr>
            <a:lvl8pPr marR="0" lvl="7"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8pPr>
            <a:lvl9pPr marR="0" lvl="8"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9pPr>
          </a:lstStyle>
          <a:p>
            <a:endParaRPr/>
          </a:p>
        </p:txBody>
      </p:sp>
      <p:sp>
        <p:nvSpPr>
          <p:cNvPr id="104" name="Google Shape;104;p21"/>
          <p:cNvSpPr txBox="1">
            <a:spLocks noGrp="1"/>
          </p:cNvSpPr>
          <p:nvPr>
            <p:ph type="body" idx="1"/>
          </p:nvPr>
        </p:nvSpPr>
        <p:spPr>
          <a:xfrm>
            <a:off x="3575050" y="1066804"/>
            <a:ext cx="5111700" cy="50596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Georgia"/>
                <a:ea typeface="Georgia"/>
                <a:cs typeface="Georgia"/>
                <a:sym typeface="Georgia"/>
              </a:defRPr>
            </a:lvl1pPr>
            <a:lvl2pPr marL="914400" marR="0" lvl="1" indent="-406400" algn="l" rtl="0">
              <a:spcBef>
                <a:spcPts val="560"/>
              </a:spcBef>
              <a:spcAft>
                <a:spcPts val="0"/>
              </a:spcAft>
              <a:buClr>
                <a:srgbClr val="002060"/>
              </a:buClr>
              <a:buSzPts val="2800"/>
              <a:buFont typeface="Arial"/>
              <a:buChar char="–"/>
              <a:defRPr sz="2800" b="0" i="0" u="none" strike="noStrike" cap="none">
                <a:solidFill>
                  <a:srgbClr val="002060"/>
                </a:solidFill>
                <a:latin typeface="Georgia"/>
                <a:ea typeface="Georgia"/>
                <a:cs typeface="Georgia"/>
                <a:sym typeface="Georgia"/>
              </a:defRPr>
            </a:lvl2pPr>
            <a:lvl3pPr marL="1371600" marR="0" lvl="2" indent="-381000" algn="l" rtl="0">
              <a:spcBef>
                <a:spcPts val="480"/>
              </a:spcBef>
              <a:spcAft>
                <a:spcPts val="0"/>
              </a:spcAft>
              <a:buClr>
                <a:srgbClr val="002060"/>
              </a:buClr>
              <a:buSzPts val="2400"/>
              <a:buFont typeface="Arial"/>
              <a:buChar char="•"/>
              <a:defRPr sz="2400" b="0" i="0" u="none" strike="noStrike" cap="none">
                <a:solidFill>
                  <a:srgbClr val="002060"/>
                </a:solidFill>
                <a:latin typeface="Georgia"/>
                <a:ea typeface="Georgia"/>
                <a:cs typeface="Georgia"/>
                <a:sym typeface="Georgia"/>
              </a:defRPr>
            </a:lvl3pPr>
            <a:lvl4pPr marL="1828800" marR="0" lvl="3" indent="-355600" algn="l" rtl="0">
              <a:spcBef>
                <a:spcPts val="400"/>
              </a:spcBef>
              <a:spcAft>
                <a:spcPts val="0"/>
              </a:spcAft>
              <a:buClr>
                <a:srgbClr val="002060"/>
              </a:buClr>
              <a:buSzPts val="2000"/>
              <a:buFont typeface="Arial"/>
              <a:buChar char="–"/>
              <a:defRPr sz="2000" b="0" i="0" u="none" strike="noStrike" cap="none">
                <a:solidFill>
                  <a:srgbClr val="002060"/>
                </a:solidFill>
                <a:latin typeface="Georgia"/>
                <a:ea typeface="Georgia"/>
                <a:cs typeface="Georgia"/>
                <a:sym typeface="Georgia"/>
              </a:defRPr>
            </a:lvl4pPr>
            <a:lvl5pPr marL="2286000" marR="0" lvl="4" indent="-355600" algn="l" rtl="0">
              <a:spcBef>
                <a:spcPts val="400"/>
              </a:spcBef>
              <a:spcAft>
                <a:spcPts val="0"/>
              </a:spcAft>
              <a:buClr>
                <a:srgbClr val="002060"/>
              </a:buClr>
              <a:buSzPts val="2000"/>
              <a:buFont typeface="Arial"/>
              <a:buChar char="»"/>
              <a:defRPr sz="2000" b="0" i="0" u="none" strike="noStrike" cap="none">
                <a:solidFill>
                  <a:srgbClr val="002060"/>
                </a:solidFill>
                <a:latin typeface="Georgia"/>
                <a:ea typeface="Georgia"/>
                <a:cs typeface="Georgia"/>
                <a:sym typeface="Georg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05" name="Google Shape;105;p21"/>
          <p:cNvSpPr txBox="1">
            <a:spLocks noGrp="1"/>
          </p:cNvSpPr>
          <p:nvPr>
            <p:ph type="body" idx="2"/>
          </p:nvPr>
        </p:nvSpPr>
        <p:spPr>
          <a:xfrm>
            <a:off x="457202" y="2209801"/>
            <a:ext cx="3008400" cy="39164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rgbClr val="002060"/>
              </a:buClr>
              <a:buSzPts val="1400"/>
              <a:buFont typeface="Arial"/>
              <a:buNone/>
              <a:defRPr sz="1400" b="0" i="0" u="none" strike="noStrike" cap="none">
                <a:solidFill>
                  <a:srgbClr val="002060"/>
                </a:solidFill>
                <a:latin typeface="Georgia"/>
                <a:ea typeface="Georgia"/>
                <a:cs typeface="Georgia"/>
                <a:sym typeface="Georgia"/>
              </a:defRPr>
            </a:lvl1pPr>
            <a:lvl2pPr marL="914400" marR="0" lvl="1" indent="-228600" algn="l" rtl="0">
              <a:spcBef>
                <a:spcPts val="240"/>
              </a:spcBef>
              <a:spcAft>
                <a:spcPts val="0"/>
              </a:spcAft>
              <a:buClr>
                <a:srgbClr val="002060"/>
              </a:buClr>
              <a:buSzPts val="1200"/>
              <a:buFont typeface="Arial"/>
              <a:buNone/>
              <a:defRPr sz="1200" b="0" i="0" u="none" strike="noStrike" cap="none">
                <a:solidFill>
                  <a:srgbClr val="002060"/>
                </a:solidFill>
                <a:latin typeface="Georgia"/>
                <a:ea typeface="Georgia"/>
                <a:cs typeface="Georgia"/>
                <a:sym typeface="Georgia"/>
              </a:defRPr>
            </a:lvl2pPr>
            <a:lvl3pPr marL="1371600" marR="0" lvl="2" indent="-228600" algn="l" rtl="0">
              <a:spcBef>
                <a:spcPts val="200"/>
              </a:spcBef>
              <a:spcAft>
                <a:spcPts val="0"/>
              </a:spcAft>
              <a:buClr>
                <a:srgbClr val="002060"/>
              </a:buClr>
              <a:buSzPts val="1000"/>
              <a:buFont typeface="Arial"/>
              <a:buNone/>
              <a:defRPr sz="1000" b="0" i="0" u="none" strike="noStrike" cap="none">
                <a:solidFill>
                  <a:srgbClr val="002060"/>
                </a:solidFill>
                <a:latin typeface="Georgia"/>
                <a:ea typeface="Georgia"/>
                <a:cs typeface="Georgia"/>
                <a:sym typeface="Georgia"/>
              </a:defRPr>
            </a:lvl3pPr>
            <a:lvl4pPr marL="1828800" marR="0" lvl="3" indent="-228600" algn="l" rtl="0">
              <a:spcBef>
                <a:spcPts val="180"/>
              </a:spcBef>
              <a:spcAft>
                <a:spcPts val="0"/>
              </a:spcAft>
              <a:buClr>
                <a:srgbClr val="002060"/>
              </a:buClr>
              <a:buSzPts val="900"/>
              <a:buFont typeface="Arial"/>
              <a:buNone/>
              <a:defRPr sz="900" b="0" i="0" u="none" strike="noStrike" cap="none">
                <a:solidFill>
                  <a:srgbClr val="002060"/>
                </a:solidFill>
                <a:latin typeface="Georgia"/>
                <a:ea typeface="Georgia"/>
                <a:cs typeface="Georgia"/>
                <a:sym typeface="Georgia"/>
              </a:defRPr>
            </a:lvl4pPr>
            <a:lvl5pPr marL="2286000" marR="0" lvl="4" indent="-228600" algn="l" rtl="0">
              <a:spcBef>
                <a:spcPts val="180"/>
              </a:spcBef>
              <a:spcAft>
                <a:spcPts val="0"/>
              </a:spcAft>
              <a:buClr>
                <a:srgbClr val="002060"/>
              </a:buClr>
              <a:buSzPts val="900"/>
              <a:buFont typeface="Arial"/>
              <a:buNone/>
              <a:defRPr sz="900" b="0" i="0" u="none" strike="noStrike" cap="none">
                <a:solidFill>
                  <a:srgbClr val="002060"/>
                </a:solidFill>
                <a:latin typeface="Georgia"/>
                <a:ea typeface="Georgia"/>
                <a:cs typeface="Georgia"/>
                <a:sym typeface="Georgia"/>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9pPr>
          </a:lstStyle>
          <a:p>
            <a:endParaRPr/>
          </a:p>
        </p:txBody>
      </p:sp>
      <p:sp>
        <p:nvSpPr>
          <p:cNvPr id="106" name="Google Shape;106;p21"/>
          <p:cNvSpPr txBox="1">
            <a:spLocks noGrp="1"/>
          </p:cNvSpPr>
          <p:nvPr>
            <p:ph type="dt" idx="10"/>
          </p:nvPr>
        </p:nvSpPr>
        <p:spPr>
          <a:xfrm>
            <a:off x="457200" y="6356353"/>
            <a:ext cx="2133600" cy="365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98989"/>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107" name="Google Shape;107;p21"/>
          <p:cNvSpPr txBox="1">
            <a:spLocks noGrp="1"/>
          </p:cNvSpPr>
          <p:nvPr>
            <p:ph type="ftr" idx="11"/>
          </p:nvPr>
        </p:nvSpPr>
        <p:spPr>
          <a:xfrm>
            <a:off x="3124200" y="6356353"/>
            <a:ext cx="2895600" cy="3652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98989"/>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108" name="Google Shape;108;p21"/>
          <p:cNvSpPr txBox="1">
            <a:spLocks noGrp="1"/>
          </p:cNvSpPr>
          <p:nvPr>
            <p:ph type="sldNum" idx="12"/>
          </p:nvPr>
        </p:nvSpPr>
        <p:spPr>
          <a:xfrm>
            <a:off x="6553200" y="6356353"/>
            <a:ext cx="21336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98989"/>
                </a:solidFill>
                <a:latin typeface="Georgia"/>
                <a:ea typeface="Georgia"/>
                <a:cs typeface="Georgia"/>
                <a:sym typeface="Georgia"/>
              </a:defRPr>
            </a:lvl1pPr>
            <a:lvl2pPr marL="0" marR="0" lvl="1" indent="0" algn="r" rtl="0">
              <a:spcBef>
                <a:spcPts val="0"/>
              </a:spcBef>
              <a:buNone/>
              <a:defRPr sz="1200" b="0" i="0" u="none" strike="noStrike" cap="none">
                <a:solidFill>
                  <a:srgbClr val="898989"/>
                </a:solidFill>
                <a:latin typeface="Georgia"/>
                <a:ea typeface="Georgia"/>
                <a:cs typeface="Georgia"/>
                <a:sym typeface="Georgia"/>
              </a:defRPr>
            </a:lvl2pPr>
            <a:lvl3pPr marL="0" marR="0" lvl="2" indent="0" algn="r" rtl="0">
              <a:spcBef>
                <a:spcPts val="0"/>
              </a:spcBef>
              <a:buNone/>
              <a:defRPr sz="1200" b="0" i="0" u="none" strike="noStrike" cap="none">
                <a:solidFill>
                  <a:srgbClr val="898989"/>
                </a:solidFill>
                <a:latin typeface="Georgia"/>
                <a:ea typeface="Georgia"/>
                <a:cs typeface="Georgia"/>
                <a:sym typeface="Georgia"/>
              </a:defRPr>
            </a:lvl3pPr>
            <a:lvl4pPr marL="0" marR="0" lvl="3" indent="0" algn="r" rtl="0">
              <a:spcBef>
                <a:spcPts val="0"/>
              </a:spcBef>
              <a:buNone/>
              <a:defRPr sz="1200" b="0" i="0" u="none" strike="noStrike" cap="none">
                <a:solidFill>
                  <a:srgbClr val="898989"/>
                </a:solidFill>
                <a:latin typeface="Georgia"/>
                <a:ea typeface="Georgia"/>
                <a:cs typeface="Georgia"/>
                <a:sym typeface="Georgia"/>
              </a:defRPr>
            </a:lvl4pPr>
            <a:lvl5pPr marL="0" marR="0" lvl="4" indent="0" algn="r" rtl="0">
              <a:spcBef>
                <a:spcPts val="0"/>
              </a:spcBef>
              <a:buNone/>
              <a:defRPr sz="1200" b="0" i="0" u="none" strike="noStrike" cap="none">
                <a:solidFill>
                  <a:srgbClr val="898989"/>
                </a:solidFill>
                <a:latin typeface="Georgia"/>
                <a:ea typeface="Georgia"/>
                <a:cs typeface="Georgia"/>
                <a:sym typeface="Georgia"/>
              </a:defRPr>
            </a:lvl5pPr>
            <a:lvl6pPr marL="0" marR="0" lvl="5" indent="0" algn="r" rtl="0">
              <a:spcBef>
                <a:spcPts val="0"/>
              </a:spcBef>
              <a:buNone/>
              <a:defRPr sz="1200" b="0" i="0" u="none" strike="noStrike" cap="none">
                <a:solidFill>
                  <a:srgbClr val="898989"/>
                </a:solidFill>
                <a:latin typeface="Georgia"/>
                <a:ea typeface="Georgia"/>
                <a:cs typeface="Georgia"/>
                <a:sym typeface="Georgia"/>
              </a:defRPr>
            </a:lvl6pPr>
            <a:lvl7pPr marL="0" marR="0" lvl="6" indent="0" algn="r" rtl="0">
              <a:spcBef>
                <a:spcPts val="0"/>
              </a:spcBef>
              <a:buNone/>
              <a:defRPr sz="1200" b="0" i="0" u="none" strike="noStrike" cap="none">
                <a:solidFill>
                  <a:srgbClr val="898989"/>
                </a:solidFill>
                <a:latin typeface="Georgia"/>
                <a:ea typeface="Georgia"/>
                <a:cs typeface="Georgia"/>
                <a:sym typeface="Georgia"/>
              </a:defRPr>
            </a:lvl7pPr>
            <a:lvl8pPr marL="0" marR="0" lvl="7" indent="0" algn="r" rtl="0">
              <a:spcBef>
                <a:spcPts val="0"/>
              </a:spcBef>
              <a:buNone/>
              <a:defRPr sz="1200" b="0" i="0" u="none" strike="noStrike" cap="none">
                <a:solidFill>
                  <a:srgbClr val="898989"/>
                </a:solidFill>
                <a:latin typeface="Georgia"/>
                <a:ea typeface="Georgia"/>
                <a:cs typeface="Georgia"/>
                <a:sym typeface="Georgia"/>
              </a:defRPr>
            </a:lvl8pPr>
            <a:lvl9pPr marL="0" marR="0" lvl="8" indent="0" algn="r" rtl="0">
              <a:spcBef>
                <a:spcPts val="0"/>
              </a:spcBef>
              <a:buNone/>
              <a:defRPr sz="1200" b="0" i="0" u="none" strike="noStrike" cap="none">
                <a:solidFill>
                  <a:srgbClr val="898989"/>
                </a:solidFill>
                <a:latin typeface="Georgia"/>
                <a:ea typeface="Georgia"/>
                <a:cs typeface="Georgia"/>
                <a:sym typeface="Georgi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6634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smtClean="0"/>
              <a:t>Graphic Here</a:t>
            </a:r>
            <a:endParaRPr lang="en-US" dirty="0"/>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a:p>
        </p:txBody>
      </p:sp>
    </p:spTree>
    <p:extLst>
      <p:ext uri="{BB962C8B-B14F-4D97-AF65-F5344CB8AC3E}">
        <p14:creationId xmlns:p14="http://schemas.microsoft.com/office/powerpoint/2010/main" val="24895524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1792288" y="4800600"/>
            <a:ext cx="5486400" cy="5668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chemeClr val="lt1"/>
                </a:solidFill>
                <a:latin typeface="Georgia"/>
                <a:ea typeface="Georgia"/>
                <a:cs typeface="Georgia"/>
                <a:sym typeface="Georgia"/>
              </a:defRPr>
            </a:lvl1pPr>
            <a:lvl2pPr marR="0" lvl="1"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2pPr>
            <a:lvl3pPr marR="0" lvl="2"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3pPr>
            <a:lvl4pPr marR="0" lvl="3"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4pPr>
            <a:lvl5pPr marR="0" lvl="4"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5pPr>
            <a:lvl6pPr marR="0" lvl="5"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6pPr>
            <a:lvl7pPr marR="0" lvl="6"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7pPr>
            <a:lvl8pPr marR="0" lvl="7"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8pPr>
            <a:lvl9pPr marR="0" lvl="8"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9pPr>
          </a:lstStyle>
          <a:p>
            <a:endParaRPr/>
          </a:p>
        </p:txBody>
      </p:sp>
      <p:sp>
        <p:nvSpPr>
          <p:cNvPr id="111" name="Google Shape;111;p22"/>
          <p:cNvSpPr>
            <a:spLocks noGrp="1"/>
          </p:cNvSpPr>
          <p:nvPr>
            <p:ph type="pic" idx="2"/>
          </p:nvPr>
        </p:nvSpPr>
        <p:spPr>
          <a:xfrm>
            <a:off x="1792288" y="1066803"/>
            <a:ext cx="5486400" cy="3660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002060"/>
              </a:buClr>
              <a:buSzPts val="3200"/>
              <a:buFont typeface="Arial"/>
              <a:buNone/>
              <a:defRPr sz="3200" b="0" i="0" u="none" strike="noStrike" cap="none">
                <a:solidFill>
                  <a:srgbClr val="002060"/>
                </a:solidFill>
                <a:latin typeface="Georgia"/>
                <a:ea typeface="Georgia"/>
                <a:cs typeface="Georgia"/>
                <a:sym typeface="Georgia"/>
              </a:defRPr>
            </a:lvl1pPr>
            <a:lvl2pPr marR="0" lvl="1" algn="l" rtl="0">
              <a:spcBef>
                <a:spcPts val="560"/>
              </a:spcBef>
              <a:spcAft>
                <a:spcPts val="0"/>
              </a:spcAft>
              <a:buClr>
                <a:srgbClr val="002060"/>
              </a:buClr>
              <a:buSzPts val="2800"/>
              <a:buFont typeface="Arial"/>
              <a:buNone/>
              <a:defRPr sz="2800" b="0" i="0" u="none" strike="noStrike" cap="none">
                <a:solidFill>
                  <a:srgbClr val="002060"/>
                </a:solidFill>
                <a:latin typeface="Georgia"/>
                <a:ea typeface="Georgia"/>
                <a:cs typeface="Georgia"/>
                <a:sym typeface="Georgia"/>
              </a:defRPr>
            </a:lvl2pPr>
            <a:lvl3pPr marR="0" lvl="2" algn="l" rtl="0">
              <a:spcBef>
                <a:spcPts val="480"/>
              </a:spcBef>
              <a:spcAft>
                <a:spcPts val="0"/>
              </a:spcAft>
              <a:buClr>
                <a:srgbClr val="002060"/>
              </a:buClr>
              <a:buSzPts val="2400"/>
              <a:buFont typeface="Arial"/>
              <a:buNone/>
              <a:defRPr sz="2400" b="0" i="0" u="none" strike="noStrike" cap="none">
                <a:solidFill>
                  <a:srgbClr val="002060"/>
                </a:solidFill>
                <a:latin typeface="Georgia"/>
                <a:ea typeface="Georgia"/>
                <a:cs typeface="Georgia"/>
                <a:sym typeface="Georgia"/>
              </a:defRPr>
            </a:lvl3pPr>
            <a:lvl4pPr marR="0" lvl="3" algn="l" rtl="0">
              <a:spcBef>
                <a:spcPts val="400"/>
              </a:spcBef>
              <a:spcAft>
                <a:spcPts val="0"/>
              </a:spcAft>
              <a:buClr>
                <a:srgbClr val="002060"/>
              </a:buClr>
              <a:buSzPts val="2000"/>
              <a:buFont typeface="Arial"/>
              <a:buNone/>
              <a:defRPr sz="2000" b="0" i="0" u="none" strike="noStrike" cap="none">
                <a:solidFill>
                  <a:srgbClr val="002060"/>
                </a:solidFill>
                <a:latin typeface="Georgia"/>
                <a:ea typeface="Georgia"/>
                <a:cs typeface="Georgia"/>
                <a:sym typeface="Georgia"/>
              </a:defRPr>
            </a:lvl4pPr>
            <a:lvl5pPr marR="0" lvl="4" algn="l" rtl="0">
              <a:spcBef>
                <a:spcPts val="400"/>
              </a:spcBef>
              <a:spcAft>
                <a:spcPts val="0"/>
              </a:spcAft>
              <a:buClr>
                <a:srgbClr val="002060"/>
              </a:buClr>
              <a:buSzPts val="2000"/>
              <a:buFont typeface="Arial"/>
              <a:buNone/>
              <a:defRPr sz="2000" b="0" i="0" u="none" strike="noStrike" cap="none">
                <a:solidFill>
                  <a:srgbClr val="002060"/>
                </a:solidFill>
                <a:latin typeface="Georgia"/>
                <a:ea typeface="Georgia"/>
                <a:cs typeface="Georgia"/>
                <a:sym typeface="Georgia"/>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9pPr>
          </a:lstStyle>
          <a:p>
            <a:endParaRPr/>
          </a:p>
        </p:txBody>
      </p:sp>
      <p:sp>
        <p:nvSpPr>
          <p:cNvPr id="112" name="Google Shape;112;p22"/>
          <p:cNvSpPr txBox="1">
            <a:spLocks noGrp="1"/>
          </p:cNvSpPr>
          <p:nvPr>
            <p:ph type="body" idx="1"/>
          </p:nvPr>
        </p:nvSpPr>
        <p:spPr>
          <a:xfrm>
            <a:off x="1792288" y="5367337"/>
            <a:ext cx="5486400" cy="80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rgbClr val="002060"/>
              </a:buClr>
              <a:buSzPts val="1400"/>
              <a:buFont typeface="Arial"/>
              <a:buNone/>
              <a:defRPr sz="1400" b="0" i="0" u="none" strike="noStrike" cap="none">
                <a:solidFill>
                  <a:srgbClr val="002060"/>
                </a:solidFill>
                <a:latin typeface="Georgia"/>
                <a:ea typeface="Georgia"/>
                <a:cs typeface="Georgia"/>
                <a:sym typeface="Georgia"/>
              </a:defRPr>
            </a:lvl1pPr>
            <a:lvl2pPr marL="914400" marR="0" lvl="1" indent="-228600" algn="l" rtl="0">
              <a:spcBef>
                <a:spcPts val="240"/>
              </a:spcBef>
              <a:spcAft>
                <a:spcPts val="0"/>
              </a:spcAft>
              <a:buClr>
                <a:srgbClr val="002060"/>
              </a:buClr>
              <a:buSzPts val="1200"/>
              <a:buFont typeface="Arial"/>
              <a:buNone/>
              <a:defRPr sz="1200" b="0" i="0" u="none" strike="noStrike" cap="none">
                <a:solidFill>
                  <a:srgbClr val="002060"/>
                </a:solidFill>
                <a:latin typeface="Georgia"/>
                <a:ea typeface="Georgia"/>
                <a:cs typeface="Georgia"/>
                <a:sym typeface="Georgia"/>
              </a:defRPr>
            </a:lvl2pPr>
            <a:lvl3pPr marL="1371600" marR="0" lvl="2" indent="-228600" algn="l" rtl="0">
              <a:spcBef>
                <a:spcPts val="200"/>
              </a:spcBef>
              <a:spcAft>
                <a:spcPts val="0"/>
              </a:spcAft>
              <a:buClr>
                <a:srgbClr val="002060"/>
              </a:buClr>
              <a:buSzPts val="1000"/>
              <a:buFont typeface="Arial"/>
              <a:buNone/>
              <a:defRPr sz="1000" b="0" i="0" u="none" strike="noStrike" cap="none">
                <a:solidFill>
                  <a:srgbClr val="002060"/>
                </a:solidFill>
                <a:latin typeface="Georgia"/>
                <a:ea typeface="Georgia"/>
                <a:cs typeface="Georgia"/>
                <a:sym typeface="Georgia"/>
              </a:defRPr>
            </a:lvl3pPr>
            <a:lvl4pPr marL="1828800" marR="0" lvl="3" indent="-228600" algn="l" rtl="0">
              <a:spcBef>
                <a:spcPts val="180"/>
              </a:spcBef>
              <a:spcAft>
                <a:spcPts val="0"/>
              </a:spcAft>
              <a:buClr>
                <a:srgbClr val="002060"/>
              </a:buClr>
              <a:buSzPts val="900"/>
              <a:buFont typeface="Arial"/>
              <a:buNone/>
              <a:defRPr sz="900" b="0" i="0" u="none" strike="noStrike" cap="none">
                <a:solidFill>
                  <a:srgbClr val="002060"/>
                </a:solidFill>
                <a:latin typeface="Georgia"/>
                <a:ea typeface="Georgia"/>
                <a:cs typeface="Georgia"/>
                <a:sym typeface="Georgia"/>
              </a:defRPr>
            </a:lvl4pPr>
            <a:lvl5pPr marL="2286000" marR="0" lvl="4" indent="-228600" algn="l" rtl="0">
              <a:spcBef>
                <a:spcPts val="180"/>
              </a:spcBef>
              <a:spcAft>
                <a:spcPts val="0"/>
              </a:spcAft>
              <a:buClr>
                <a:srgbClr val="002060"/>
              </a:buClr>
              <a:buSzPts val="900"/>
              <a:buFont typeface="Arial"/>
              <a:buNone/>
              <a:defRPr sz="900" b="0" i="0" u="none" strike="noStrike" cap="none">
                <a:solidFill>
                  <a:srgbClr val="002060"/>
                </a:solidFill>
                <a:latin typeface="Georgia"/>
                <a:ea typeface="Georgia"/>
                <a:cs typeface="Georgia"/>
                <a:sym typeface="Georgia"/>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9pPr>
          </a:lstStyle>
          <a:p>
            <a:endParaRPr/>
          </a:p>
        </p:txBody>
      </p:sp>
      <p:sp>
        <p:nvSpPr>
          <p:cNvPr id="113" name="Google Shape;113;p22"/>
          <p:cNvSpPr txBox="1">
            <a:spLocks noGrp="1"/>
          </p:cNvSpPr>
          <p:nvPr>
            <p:ph type="dt" idx="10"/>
          </p:nvPr>
        </p:nvSpPr>
        <p:spPr>
          <a:xfrm>
            <a:off x="457200" y="6356353"/>
            <a:ext cx="2133600" cy="365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98989"/>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114" name="Google Shape;114;p22"/>
          <p:cNvSpPr txBox="1">
            <a:spLocks noGrp="1"/>
          </p:cNvSpPr>
          <p:nvPr>
            <p:ph type="ftr" idx="11"/>
          </p:nvPr>
        </p:nvSpPr>
        <p:spPr>
          <a:xfrm>
            <a:off x="3124200" y="6356353"/>
            <a:ext cx="2895600" cy="3652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98989"/>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115" name="Google Shape;115;p22"/>
          <p:cNvSpPr txBox="1">
            <a:spLocks noGrp="1"/>
          </p:cNvSpPr>
          <p:nvPr>
            <p:ph type="sldNum" idx="12"/>
          </p:nvPr>
        </p:nvSpPr>
        <p:spPr>
          <a:xfrm>
            <a:off x="6553200" y="6356353"/>
            <a:ext cx="21336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98989"/>
                </a:solidFill>
                <a:latin typeface="Georgia"/>
                <a:ea typeface="Georgia"/>
                <a:cs typeface="Georgia"/>
                <a:sym typeface="Georgia"/>
              </a:defRPr>
            </a:lvl1pPr>
            <a:lvl2pPr marL="0" marR="0" lvl="1" indent="0" algn="r" rtl="0">
              <a:spcBef>
                <a:spcPts val="0"/>
              </a:spcBef>
              <a:buNone/>
              <a:defRPr sz="1200" b="0" i="0" u="none" strike="noStrike" cap="none">
                <a:solidFill>
                  <a:srgbClr val="898989"/>
                </a:solidFill>
                <a:latin typeface="Georgia"/>
                <a:ea typeface="Georgia"/>
                <a:cs typeface="Georgia"/>
                <a:sym typeface="Georgia"/>
              </a:defRPr>
            </a:lvl2pPr>
            <a:lvl3pPr marL="0" marR="0" lvl="2" indent="0" algn="r" rtl="0">
              <a:spcBef>
                <a:spcPts val="0"/>
              </a:spcBef>
              <a:buNone/>
              <a:defRPr sz="1200" b="0" i="0" u="none" strike="noStrike" cap="none">
                <a:solidFill>
                  <a:srgbClr val="898989"/>
                </a:solidFill>
                <a:latin typeface="Georgia"/>
                <a:ea typeface="Georgia"/>
                <a:cs typeface="Georgia"/>
                <a:sym typeface="Georgia"/>
              </a:defRPr>
            </a:lvl3pPr>
            <a:lvl4pPr marL="0" marR="0" lvl="3" indent="0" algn="r" rtl="0">
              <a:spcBef>
                <a:spcPts val="0"/>
              </a:spcBef>
              <a:buNone/>
              <a:defRPr sz="1200" b="0" i="0" u="none" strike="noStrike" cap="none">
                <a:solidFill>
                  <a:srgbClr val="898989"/>
                </a:solidFill>
                <a:latin typeface="Georgia"/>
                <a:ea typeface="Georgia"/>
                <a:cs typeface="Georgia"/>
                <a:sym typeface="Georgia"/>
              </a:defRPr>
            </a:lvl4pPr>
            <a:lvl5pPr marL="0" marR="0" lvl="4" indent="0" algn="r" rtl="0">
              <a:spcBef>
                <a:spcPts val="0"/>
              </a:spcBef>
              <a:buNone/>
              <a:defRPr sz="1200" b="0" i="0" u="none" strike="noStrike" cap="none">
                <a:solidFill>
                  <a:srgbClr val="898989"/>
                </a:solidFill>
                <a:latin typeface="Georgia"/>
                <a:ea typeface="Georgia"/>
                <a:cs typeface="Georgia"/>
                <a:sym typeface="Georgia"/>
              </a:defRPr>
            </a:lvl5pPr>
            <a:lvl6pPr marL="0" marR="0" lvl="5" indent="0" algn="r" rtl="0">
              <a:spcBef>
                <a:spcPts val="0"/>
              </a:spcBef>
              <a:buNone/>
              <a:defRPr sz="1200" b="0" i="0" u="none" strike="noStrike" cap="none">
                <a:solidFill>
                  <a:srgbClr val="898989"/>
                </a:solidFill>
                <a:latin typeface="Georgia"/>
                <a:ea typeface="Georgia"/>
                <a:cs typeface="Georgia"/>
                <a:sym typeface="Georgia"/>
              </a:defRPr>
            </a:lvl6pPr>
            <a:lvl7pPr marL="0" marR="0" lvl="6" indent="0" algn="r" rtl="0">
              <a:spcBef>
                <a:spcPts val="0"/>
              </a:spcBef>
              <a:buNone/>
              <a:defRPr sz="1200" b="0" i="0" u="none" strike="noStrike" cap="none">
                <a:solidFill>
                  <a:srgbClr val="898989"/>
                </a:solidFill>
                <a:latin typeface="Georgia"/>
                <a:ea typeface="Georgia"/>
                <a:cs typeface="Georgia"/>
                <a:sym typeface="Georgia"/>
              </a:defRPr>
            </a:lvl7pPr>
            <a:lvl8pPr marL="0" marR="0" lvl="7" indent="0" algn="r" rtl="0">
              <a:spcBef>
                <a:spcPts val="0"/>
              </a:spcBef>
              <a:buNone/>
              <a:defRPr sz="1200" b="0" i="0" u="none" strike="noStrike" cap="none">
                <a:solidFill>
                  <a:srgbClr val="898989"/>
                </a:solidFill>
                <a:latin typeface="Georgia"/>
                <a:ea typeface="Georgia"/>
                <a:cs typeface="Georgia"/>
                <a:sym typeface="Georgia"/>
              </a:defRPr>
            </a:lvl8pPr>
            <a:lvl9pPr marL="0" marR="0" lvl="8" indent="0" algn="r" rtl="0">
              <a:spcBef>
                <a:spcPts val="0"/>
              </a:spcBef>
              <a:buNone/>
              <a:defRPr sz="1200" b="0" i="0" u="none" strike="noStrike" cap="none">
                <a:solidFill>
                  <a:srgbClr val="898989"/>
                </a:solidFill>
                <a:latin typeface="Georgia"/>
                <a:ea typeface="Georgia"/>
                <a:cs typeface="Georgia"/>
                <a:sym typeface="Georgi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7237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16"/>
        <p:cNvGrpSpPr/>
        <p:nvPr/>
      </p:nvGrpSpPr>
      <p:grpSpPr>
        <a:xfrm>
          <a:off x="0" y="0"/>
          <a:ext cx="0" cy="0"/>
          <a:chOff x="0" y="0"/>
          <a:chExt cx="0" cy="0"/>
        </a:xfrm>
      </p:grpSpPr>
      <p:sp>
        <p:nvSpPr>
          <p:cNvPr id="117" name="Google Shape;117;p23"/>
          <p:cNvSpPr txBox="1">
            <a:spLocks noGrp="1"/>
          </p:cNvSpPr>
          <p:nvPr>
            <p:ph type="title"/>
          </p:nvPr>
        </p:nvSpPr>
        <p:spPr>
          <a:xfrm>
            <a:off x="457200" y="0"/>
            <a:ext cx="8229600" cy="10668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1pPr>
            <a:lvl2pPr marR="0" lvl="1"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2pPr>
            <a:lvl3pPr marR="0" lvl="2"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3pPr>
            <a:lvl4pPr marR="0" lvl="3"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4pPr>
            <a:lvl5pPr marR="0" lvl="4"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5pPr>
            <a:lvl6pPr marR="0" lvl="5"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6pPr>
            <a:lvl7pPr marR="0" lvl="6"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7pPr>
            <a:lvl8pPr marR="0" lvl="7"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8pPr>
            <a:lvl9pPr marR="0" lvl="8"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9pPr>
          </a:lstStyle>
          <a:p>
            <a:endParaRPr/>
          </a:p>
        </p:txBody>
      </p:sp>
      <p:sp>
        <p:nvSpPr>
          <p:cNvPr id="118" name="Google Shape;118;p23"/>
          <p:cNvSpPr txBox="1">
            <a:spLocks noGrp="1"/>
          </p:cNvSpPr>
          <p:nvPr>
            <p:ph type="body" idx="1"/>
          </p:nvPr>
        </p:nvSpPr>
        <p:spPr>
          <a:xfrm rot="5400000">
            <a:off x="2309000" y="-251596"/>
            <a:ext cx="4526000" cy="82296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Georgia"/>
                <a:ea typeface="Georgia"/>
                <a:cs typeface="Georgia"/>
                <a:sym typeface="Georgia"/>
              </a:defRPr>
            </a:lvl1pPr>
            <a:lvl2pPr marL="914400" marR="0" lvl="1" indent="-406400" algn="l" rtl="0">
              <a:spcBef>
                <a:spcPts val="560"/>
              </a:spcBef>
              <a:spcAft>
                <a:spcPts val="0"/>
              </a:spcAft>
              <a:buClr>
                <a:srgbClr val="002060"/>
              </a:buClr>
              <a:buSzPts val="2800"/>
              <a:buFont typeface="Arial"/>
              <a:buChar char="–"/>
              <a:defRPr sz="2800" b="0" i="0" u="none" strike="noStrike" cap="none">
                <a:solidFill>
                  <a:srgbClr val="002060"/>
                </a:solidFill>
                <a:latin typeface="Georgia"/>
                <a:ea typeface="Georgia"/>
                <a:cs typeface="Georgia"/>
                <a:sym typeface="Georgia"/>
              </a:defRPr>
            </a:lvl2pPr>
            <a:lvl3pPr marL="1371600" marR="0" lvl="2" indent="-381000" algn="l" rtl="0">
              <a:spcBef>
                <a:spcPts val="480"/>
              </a:spcBef>
              <a:spcAft>
                <a:spcPts val="0"/>
              </a:spcAft>
              <a:buClr>
                <a:srgbClr val="002060"/>
              </a:buClr>
              <a:buSzPts val="2400"/>
              <a:buFont typeface="Arial"/>
              <a:buChar char="•"/>
              <a:defRPr sz="2400" b="0" i="0" u="none" strike="noStrike" cap="none">
                <a:solidFill>
                  <a:srgbClr val="002060"/>
                </a:solidFill>
                <a:latin typeface="Georgia"/>
                <a:ea typeface="Georgia"/>
                <a:cs typeface="Georgia"/>
                <a:sym typeface="Georgia"/>
              </a:defRPr>
            </a:lvl3pPr>
            <a:lvl4pPr marL="1828800" marR="0" lvl="3" indent="-355600" algn="l" rtl="0">
              <a:spcBef>
                <a:spcPts val="400"/>
              </a:spcBef>
              <a:spcAft>
                <a:spcPts val="0"/>
              </a:spcAft>
              <a:buClr>
                <a:srgbClr val="002060"/>
              </a:buClr>
              <a:buSzPts val="2000"/>
              <a:buFont typeface="Arial"/>
              <a:buChar char="–"/>
              <a:defRPr sz="2000" b="0" i="0" u="none" strike="noStrike" cap="none">
                <a:solidFill>
                  <a:srgbClr val="002060"/>
                </a:solidFill>
                <a:latin typeface="Georgia"/>
                <a:ea typeface="Georgia"/>
                <a:cs typeface="Georgia"/>
                <a:sym typeface="Georgia"/>
              </a:defRPr>
            </a:lvl4pPr>
            <a:lvl5pPr marL="2286000" marR="0" lvl="4" indent="-355600" algn="l" rtl="0">
              <a:spcBef>
                <a:spcPts val="400"/>
              </a:spcBef>
              <a:spcAft>
                <a:spcPts val="0"/>
              </a:spcAft>
              <a:buClr>
                <a:srgbClr val="002060"/>
              </a:buClr>
              <a:buSzPts val="2000"/>
              <a:buFont typeface="Arial"/>
              <a:buChar char="»"/>
              <a:defRPr sz="2000" b="0" i="0" u="none" strike="noStrike" cap="none">
                <a:solidFill>
                  <a:srgbClr val="002060"/>
                </a:solidFill>
                <a:latin typeface="Georgia"/>
                <a:ea typeface="Georgia"/>
                <a:cs typeface="Georgia"/>
                <a:sym typeface="Georg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19" name="Google Shape;119;p23"/>
          <p:cNvSpPr txBox="1">
            <a:spLocks noGrp="1"/>
          </p:cNvSpPr>
          <p:nvPr>
            <p:ph type="dt" idx="10"/>
          </p:nvPr>
        </p:nvSpPr>
        <p:spPr>
          <a:xfrm>
            <a:off x="457200" y="6356353"/>
            <a:ext cx="2133600" cy="365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98989"/>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120" name="Google Shape;120;p23"/>
          <p:cNvSpPr txBox="1">
            <a:spLocks noGrp="1"/>
          </p:cNvSpPr>
          <p:nvPr>
            <p:ph type="ftr" idx="11"/>
          </p:nvPr>
        </p:nvSpPr>
        <p:spPr>
          <a:xfrm>
            <a:off x="3124200" y="6356353"/>
            <a:ext cx="2895600" cy="3652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98989"/>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121" name="Google Shape;121;p23"/>
          <p:cNvSpPr txBox="1">
            <a:spLocks noGrp="1"/>
          </p:cNvSpPr>
          <p:nvPr>
            <p:ph type="sldNum" idx="12"/>
          </p:nvPr>
        </p:nvSpPr>
        <p:spPr>
          <a:xfrm>
            <a:off x="6553200" y="6356353"/>
            <a:ext cx="21336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98989"/>
                </a:solidFill>
                <a:latin typeface="Georgia"/>
                <a:ea typeface="Georgia"/>
                <a:cs typeface="Georgia"/>
                <a:sym typeface="Georgia"/>
              </a:defRPr>
            </a:lvl1pPr>
            <a:lvl2pPr marL="0" marR="0" lvl="1" indent="0" algn="r" rtl="0">
              <a:spcBef>
                <a:spcPts val="0"/>
              </a:spcBef>
              <a:buNone/>
              <a:defRPr sz="1200" b="0" i="0" u="none" strike="noStrike" cap="none">
                <a:solidFill>
                  <a:srgbClr val="898989"/>
                </a:solidFill>
                <a:latin typeface="Georgia"/>
                <a:ea typeface="Georgia"/>
                <a:cs typeface="Georgia"/>
                <a:sym typeface="Georgia"/>
              </a:defRPr>
            </a:lvl2pPr>
            <a:lvl3pPr marL="0" marR="0" lvl="2" indent="0" algn="r" rtl="0">
              <a:spcBef>
                <a:spcPts val="0"/>
              </a:spcBef>
              <a:buNone/>
              <a:defRPr sz="1200" b="0" i="0" u="none" strike="noStrike" cap="none">
                <a:solidFill>
                  <a:srgbClr val="898989"/>
                </a:solidFill>
                <a:latin typeface="Georgia"/>
                <a:ea typeface="Georgia"/>
                <a:cs typeface="Georgia"/>
                <a:sym typeface="Georgia"/>
              </a:defRPr>
            </a:lvl3pPr>
            <a:lvl4pPr marL="0" marR="0" lvl="3" indent="0" algn="r" rtl="0">
              <a:spcBef>
                <a:spcPts val="0"/>
              </a:spcBef>
              <a:buNone/>
              <a:defRPr sz="1200" b="0" i="0" u="none" strike="noStrike" cap="none">
                <a:solidFill>
                  <a:srgbClr val="898989"/>
                </a:solidFill>
                <a:latin typeface="Georgia"/>
                <a:ea typeface="Georgia"/>
                <a:cs typeface="Georgia"/>
                <a:sym typeface="Georgia"/>
              </a:defRPr>
            </a:lvl4pPr>
            <a:lvl5pPr marL="0" marR="0" lvl="4" indent="0" algn="r" rtl="0">
              <a:spcBef>
                <a:spcPts val="0"/>
              </a:spcBef>
              <a:buNone/>
              <a:defRPr sz="1200" b="0" i="0" u="none" strike="noStrike" cap="none">
                <a:solidFill>
                  <a:srgbClr val="898989"/>
                </a:solidFill>
                <a:latin typeface="Georgia"/>
                <a:ea typeface="Georgia"/>
                <a:cs typeface="Georgia"/>
                <a:sym typeface="Georgia"/>
              </a:defRPr>
            </a:lvl5pPr>
            <a:lvl6pPr marL="0" marR="0" lvl="5" indent="0" algn="r" rtl="0">
              <a:spcBef>
                <a:spcPts val="0"/>
              </a:spcBef>
              <a:buNone/>
              <a:defRPr sz="1200" b="0" i="0" u="none" strike="noStrike" cap="none">
                <a:solidFill>
                  <a:srgbClr val="898989"/>
                </a:solidFill>
                <a:latin typeface="Georgia"/>
                <a:ea typeface="Georgia"/>
                <a:cs typeface="Georgia"/>
                <a:sym typeface="Georgia"/>
              </a:defRPr>
            </a:lvl6pPr>
            <a:lvl7pPr marL="0" marR="0" lvl="6" indent="0" algn="r" rtl="0">
              <a:spcBef>
                <a:spcPts val="0"/>
              </a:spcBef>
              <a:buNone/>
              <a:defRPr sz="1200" b="0" i="0" u="none" strike="noStrike" cap="none">
                <a:solidFill>
                  <a:srgbClr val="898989"/>
                </a:solidFill>
                <a:latin typeface="Georgia"/>
                <a:ea typeface="Georgia"/>
                <a:cs typeface="Georgia"/>
                <a:sym typeface="Georgia"/>
              </a:defRPr>
            </a:lvl7pPr>
            <a:lvl8pPr marL="0" marR="0" lvl="7" indent="0" algn="r" rtl="0">
              <a:spcBef>
                <a:spcPts val="0"/>
              </a:spcBef>
              <a:buNone/>
              <a:defRPr sz="1200" b="0" i="0" u="none" strike="noStrike" cap="none">
                <a:solidFill>
                  <a:srgbClr val="898989"/>
                </a:solidFill>
                <a:latin typeface="Georgia"/>
                <a:ea typeface="Georgia"/>
                <a:cs typeface="Georgia"/>
                <a:sym typeface="Georgia"/>
              </a:defRPr>
            </a:lvl8pPr>
            <a:lvl9pPr marL="0" marR="0" lvl="8" indent="0" algn="r" rtl="0">
              <a:spcBef>
                <a:spcPts val="0"/>
              </a:spcBef>
              <a:buNone/>
              <a:defRPr sz="1200" b="0" i="0" u="none" strike="noStrike" cap="none">
                <a:solidFill>
                  <a:srgbClr val="898989"/>
                </a:solidFill>
                <a:latin typeface="Georgia"/>
                <a:ea typeface="Georgia"/>
                <a:cs typeface="Georgia"/>
                <a:sym typeface="Georgi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2711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xfrm rot="5400000">
            <a:off x="5128300" y="2567904"/>
            <a:ext cx="5059600" cy="20574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1pPr>
            <a:lvl2pPr marR="0" lvl="1"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2pPr>
            <a:lvl3pPr marR="0" lvl="2"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3pPr>
            <a:lvl4pPr marR="0" lvl="3"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4pPr>
            <a:lvl5pPr marR="0" lvl="4"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5pPr>
            <a:lvl6pPr marR="0" lvl="5"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6pPr>
            <a:lvl7pPr marR="0" lvl="6"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7pPr>
            <a:lvl8pPr marR="0" lvl="7"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8pPr>
            <a:lvl9pPr marR="0" lvl="8"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9pPr>
          </a:lstStyle>
          <a:p>
            <a:endParaRPr/>
          </a:p>
        </p:txBody>
      </p:sp>
      <p:sp>
        <p:nvSpPr>
          <p:cNvPr id="124" name="Google Shape;124;p24"/>
          <p:cNvSpPr txBox="1">
            <a:spLocks noGrp="1"/>
          </p:cNvSpPr>
          <p:nvPr>
            <p:ph type="body" idx="1"/>
          </p:nvPr>
        </p:nvSpPr>
        <p:spPr>
          <a:xfrm rot="5400000">
            <a:off x="937300" y="586704"/>
            <a:ext cx="5059600" cy="6019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Georgia"/>
                <a:ea typeface="Georgia"/>
                <a:cs typeface="Georgia"/>
                <a:sym typeface="Georgia"/>
              </a:defRPr>
            </a:lvl1pPr>
            <a:lvl2pPr marL="914400" marR="0" lvl="1" indent="-406400" algn="l" rtl="0">
              <a:spcBef>
                <a:spcPts val="560"/>
              </a:spcBef>
              <a:spcAft>
                <a:spcPts val="0"/>
              </a:spcAft>
              <a:buClr>
                <a:srgbClr val="002060"/>
              </a:buClr>
              <a:buSzPts val="2800"/>
              <a:buFont typeface="Arial"/>
              <a:buChar char="–"/>
              <a:defRPr sz="2800" b="0" i="0" u="none" strike="noStrike" cap="none">
                <a:solidFill>
                  <a:srgbClr val="002060"/>
                </a:solidFill>
                <a:latin typeface="Georgia"/>
                <a:ea typeface="Georgia"/>
                <a:cs typeface="Georgia"/>
                <a:sym typeface="Georgia"/>
              </a:defRPr>
            </a:lvl2pPr>
            <a:lvl3pPr marL="1371600" marR="0" lvl="2" indent="-381000" algn="l" rtl="0">
              <a:spcBef>
                <a:spcPts val="480"/>
              </a:spcBef>
              <a:spcAft>
                <a:spcPts val="0"/>
              </a:spcAft>
              <a:buClr>
                <a:srgbClr val="002060"/>
              </a:buClr>
              <a:buSzPts val="2400"/>
              <a:buFont typeface="Arial"/>
              <a:buChar char="•"/>
              <a:defRPr sz="2400" b="0" i="0" u="none" strike="noStrike" cap="none">
                <a:solidFill>
                  <a:srgbClr val="002060"/>
                </a:solidFill>
                <a:latin typeface="Georgia"/>
                <a:ea typeface="Georgia"/>
                <a:cs typeface="Georgia"/>
                <a:sym typeface="Georgia"/>
              </a:defRPr>
            </a:lvl3pPr>
            <a:lvl4pPr marL="1828800" marR="0" lvl="3" indent="-355600" algn="l" rtl="0">
              <a:spcBef>
                <a:spcPts val="400"/>
              </a:spcBef>
              <a:spcAft>
                <a:spcPts val="0"/>
              </a:spcAft>
              <a:buClr>
                <a:srgbClr val="002060"/>
              </a:buClr>
              <a:buSzPts val="2000"/>
              <a:buFont typeface="Arial"/>
              <a:buChar char="–"/>
              <a:defRPr sz="2000" b="0" i="0" u="none" strike="noStrike" cap="none">
                <a:solidFill>
                  <a:srgbClr val="002060"/>
                </a:solidFill>
                <a:latin typeface="Georgia"/>
                <a:ea typeface="Georgia"/>
                <a:cs typeface="Georgia"/>
                <a:sym typeface="Georgia"/>
              </a:defRPr>
            </a:lvl4pPr>
            <a:lvl5pPr marL="2286000" marR="0" lvl="4" indent="-355600" algn="l" rtl="0">
              <a:spcBef>
                <a:spcPts val="400"/>
              </a:spcBef>
              <a:spcAft>
                <a:spcPts val="0"/>
              </a:spcAft>
              <a:buClr>
                <a:srgbClr val="002060"/>
              </a:buClr>
              <a:buSzPts val="2000"/>
              <a:buFont typeface="Arial"/>
              <a:buChar char="»"/>
              <a:defRPr sz="2000" b="0" i="0" u="none" strike="noStrike" cap="none">
                <a:solidFill>
                  <a:srgbClr val="002060"/>
                </a:solidFill>
                <a:latin typeface="Georgia"/>
                <a:ea typeface="Georgia"/>
                <a:cs typeface="Georgia"/>
                <a:sym typeface="Georg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25" name="Google Shape;125;p24"/>
          <p:cNvSpPr txBox="1">
            <a:spLocks noGrp="1"/>
          </p:cNvSpPr>
          <p:nvPr>
            <p:ph type="dt" idx="10"/>
          </p:nvPr>
        </p:nvSpPr>
        <p:spPr>
          <a:xfrm>
            <a:off x="457200" y="6356353"/>
            <a:ext cx="2133600" cy="365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98989"/>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126" name="Google Shape;126;p24"/>
          <p:cNvSpPr txBox="1">
            <a:spLocks noGrp="1"/>
          </p:cNvSpPr>
          <p:nvPr>
            <p:ph type="ftr" idx="11"/>
          </p:nvPr>
        </p:nvSpPr>
        <p:spPr>
          <a:xfrm>
            <a:off x="3124200" y="6356353"/>
            <a:ext cx="2895600" cy="3652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98989"/>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127" name="Google Shape;127;p24"/>
          <p:cNvSpPr txBox="1">
            <a:spLocks noGrp="1"/>
          </p:cNvSpPr>
          <p:nvPr>
            <p:ph type="sldNum" idx="12"/>
          </p:nvPr>
        </p:nvSpPr>
        <p:spPr>
          <a:xfrm>
            <a:off x="6553200" y="6356353"/>
            <a:ext cx="21336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98989"/>
                </a:solidFill>
                <a:latin typeface="Georgia"/>
                <a:ea typeface="Georgia"/>
                <a:cs typeface="Georgia"/>
                <a:sym typeface="Georgia"/>
              </a:defRPr>
            </a:lvl1pPr>
            <a:lvl2pPr marL="0" marR="0" lvl="1" indent="0" algn="r" rtl="0">
              <a:spcBef>
                <a:spcPts val="0"/>
              </a:spcBef>
              <a:buNone/>
              <a:defRPr sz="1200" b="0" i="0" u="none" strike="noStrike" cap="none">
                <a:solidFill>
                  <a:srgbClr val="898989"/>
                </a:solidFill>
                <a:latin typeface="Georgia"/>
                <a:ea typeface="Georgia"/>
                <a:cs typeface="Georgia"/>
                <a:sym typeface="Georgia"/>
              </a:defRPr>
            </a:lvl2pPr>
            <a:lvl3pPr marL="0" marR="0" lvl="2" indent="0" algn="r" rtl="0">
              <a:spcBef>
                <a:spcPts val="0"/>
              </a:spcBef>
              <a:buNone/>
              <a:defRPr sz="1200" b="0" i="0" u="none" strike="noStrike" cap="none">
                <a:solidFill>
                  <a:srgbClr val="898989"/>
                </a:solidFill>
                <a:latin typeface="Georgia"/>
                <a:ea typeface="Georgia"/>
                <a:cs typeface="Georgia"/>
                <a:sym typeface="Georgia"/>
              </a:defRPr>
            </a:lvl3pPr>
            <a:lvl4pPr marL="0" marR="0" lvl="3" indent="0" algn="r" rtl="0">
              <a:spcBef>
                <a:spcPts val="0"/>
              </a:spcBef>
              <a:buNone/>
              <a:defRPr sz="1200" b="0" i="0" u="none" strike="noStrike" cap="none">
                <a:solidFill>
                  <a:srgbClr val="898989"/>
                </a:solidFill>
                <a:latin typeface="Georgia"/>
                <a:ea typeface="Georgia"/>
                <a:cs typeface="Georgia"/>
                <a:sym typeface="Georgia"/>
              </a:defRPr>
            </a:lvl4pPr>
            <a:lvl5pPr marL="0" marR="0" lvl="4" indent="0" algn="r" rtl="0">
              <a:spcBef>
                <a:spcPts val="0"/>
              </a:spcBef>
              <a:buNone/>
              <a:defRPr sz="1200" b="0" i="0" u="none" strike="noStrike" cap="none">
                <a:solidFill>
                  <a:srgbClr val="898989"/>
                </a:solidFill>
                <a:latin typeface="Georgia"/>
                <a:ea typeface="Georgia"/>
                <a:cs typeface="Georgia"/>
                <a:sym typeface="Georgia"/>
              </a:defRPr>
            </a:lvl5pPr>
            <a:lvl6pPr marL="0" marR="0" lvl="5" indent="0" algn="r" rtl="0">
              <a:spcBef>
                <a:spcPts val="0"/>
              </a:spcBef>
              <a:buNone/>
              <a:defRPr sz="1200" b="0" i="0" u="none" strike="noStrike" cap="none">
                <a:solidFill>
                  <a:srgbClr val="898989"/>
                </a:solidFill>
                <a:latin typeface="Georgia"/>
                <a:ea typeface="Georgia"/>
                <a:cs typeface="Georgia"/>
                <a:sym typeface="Georgia"/>
              </a:defRPr>
            </a:lvl6pPr>
            <a:lvl7pPr marL="0" marR="0" lvl="6" indent="0" algn="r" rtl="0">
              <a:spcBef>
                <a:spcPts val="0"/>
              </a:spcBef>
              <a:buNone/>
              <a:defRPr sz="1200" b="0" i="0" u="none" strike="noStrike" cap="none">
                <a:solidFill>
                  <a:srgbClr val="898989"/>
                </a:solidFill>
                <a:latin typeface="Georgia"/>
                <a:ea typeface="Georgia"/>
                <a:cs typeface="Georgia"/>
                <a:sym typeface="Georgia"/>
              </a:defRPr>
            </a:lvl7pPr>
            <a:lvl8pPr marL="0" marR="0" lvl="7" indent="0" algn="r" rtl="0">
              <a:spcBef>
                <a:spcPts val="0"/>
              </a:spcBef>
              <a:buNone/>
              <a:defRPr sz="1200" b="0" i="0" u="none" strike="noStrike" cap="none">
                <a:solidFill>
                  <a:srgbClr val="898989"/>
                </a:solidFill>
                <a:latin typeface="Georgia"/>
                <a:ea typeface="Georgia"/>
                <a:cs typeface="Georgia"/>
                <a:sym typeface="Georgia"/>
              </a:defRPr>
            </a:lvl8pPr>
            <a:lvl9pPr marL="0" marR="0" lvl="8" indent="0" algn="r" rtl="0">
              <a:spcBef>
                <a:spcPts val="0"/>
              </a:spcBef>
              <a:buNone/>
              <a:defRPr sz="1200" b="0" i="0" u="none" strike="noStrike" cap="none">
                <a:solidFill>
                  <a:srgbClr val="898989"/>
                </a:solidFill>
                <a:latin typeface="Georgia"/>
                <a:ea typeface="Georgia"/>
                <a:cs typeface="Georgia"/>
                <a:sym typeface="Georgi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5160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ext" type="tx">
  <p:cSld name="Title and Text">
    <p:spTree>
      <p:nvGrpSpPr>
        <p:cNvPr id="1" name="Shape 128"/>
        <p:cNvGrpSpPr/>
        <p:nvPr/>
      </p:nvGrpSpPr>
      <p:grpSpPr>
        <a:xfrm>
          <a:off x="0" y="0"/>
          <a:ext cx="0" cy="0"/>
          <a:chOff x="0" y="0"/>
          <a:chExt cx="0" cy="0"/>
        </a:xfrm>
      </p:grpSpPr>
      <p:sp>
        <p:nvSpPr>
          <p:cNvPr id="129" name="Google Shape;129;p25"/>
          <p:cNvSpPr txBox="1">
            <a:spLocks noGrp="1"/>
          </p:cNvSpPr>
          <p:nvPr>
            <p:ph type="title"/>
          </p:nvPr>
        </p:nvSpPr>
        <p:spPr>
          <a:xfrm>
            <a:off x="457200" y="0"/>
            <a:ext cx="8229600" cy="10668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1pPr>
            <a:lvl2pPr marR="0" lvl="1"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2pPr>
            <a:lvl3pPr marR="0" lvl="2"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3pPr>
            <a:lvl4pPr marR="0" lvl="3"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4pPr>
            <a:lvl5pPr marR="0" lvl="4"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5pPr>
            <a:lvl6pPr marR="0" lvl="5"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6pPr>
            <a:lvl7pPr marR="0" lvl="6"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7pPr>
            <a:lvl8pPr marR="0" lvl="7"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8pPr>
            <a:lvl9pPr marR="0" lvl="8"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9pPr>
          </a:lstStyle>
          <a:p>
            <a:endParaRPr/>
          </a:p>
        </p:txBody>
      </p:sp>
      <p:sp>
        <p:nvSpPr>
          <p:cNvPr id="130" name="Google Shape;130;p25"/>
          <p:cNvSpPr txBox="1">
            <a:spLocks noGrp="1"/>
          </p:cNvSpPr>
          <p:nvPr>
            <p:ph type="body" idx="1"/>
          </p:nvPr>
        </p:nvSpPr>
        <p:spPr>
          <a:xfrm>
            <a:off x="457200" y="1600204"/>
            <a:ext cx="8229600" cy="45260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Georgia"/>
                <a:ea typeface="Georgia"/>
                <a:cs typeface="Georgia"/>
                <a:sym typeface="Georgia"/>
              </a:defRPr>
            </a:lvl1pPr>
            <a:lvl2pPr marL="914400" marR="0" lvl="1" indent="-406400" algn="l" rtl="0">
              <a:spcBef>
                <a:spcPts val="560"/>
              </a:spcBef>
              <a:spcAft>
                <a:spcPts val="0"/>
              </a:spcAft>
              <a:buClr>
                <a:srgbClr val="002060"/>
              </a:buClr>
              <a:buSzPts val="2800"/>
              <a:buFont typeface="Arial"/>
              <a:buChar char="–"/>
              <a:defRPr sz="2800" b="0" i="0" u="none" strike="noStrike" cap="none">
                <a:solidFill>
                  <a:srgbClr val="002060"/>
                </a:solidFill>
                <a:latin typeface="Georgia"/>
                <a:ea typeface="Georgia"/>
                <a:cs typeface="Georgia"/>
                <a:sym typeface="Georgia"/>
              </a:defRPr>
            </a:lvl2pPr>
            <a:lvl3pPr marL="1371600" marR="0" lvl="2" indent="-381000" algn="l" rtl="0">
              <a:spcBef>
                <a:spcPts val="480"/>
              </a:spcBef>
              <a:spcAft>
                <a:spcPts val="0"/>
              </a:spcAft>
              <a:buClr>
                <a:srgbClr val="002060"/>
              </a:buClr>
              <a:buSzPts val="2400"/>
              <a:buFont typeface="Arial"/>
              <a:buChar char="•"/>
              <a:defRPr sz="2400" b="0" i="0" u="none" strike="noStrike" cap="none">
                <a:solidFill>
                  <a:srgbClr val="002060"/>
                </a:solidFill>
                <a:latin typeface="Georgia"/>
                <a:ea typeface="Georgia"/>
                <a:cs typeface="Georgia"/>
                <a:sym typeface="Georgia"/>
              </a:defRPr>
            </a:lvl3pPr>
            <a:lvl4pPr marL="1828800" marR="0" lvl="3" indent="-355600" algn="l" rtl="0">
              <a:spcBef>
                <a:spcPts val="400"/>
              </a:spcBef>
              <a:spcAft>
                <a:spcPts val="0"/>
              </a:spcAft>
              <a:buClr>
                <a:srgbClr val="002060"/>
              </a:buClr>
              <a:buSzPts val="2000"/>
              <a:buFont typeface="Arial"/>
              <a:buChar char="–"/>
              <a:defRPr sz="2000" b="0" i="0" u="none" strike="noStrike" cap="none">
                <a:solidFill>
                  <a:srgbClr val="002060"/>
                </a:solidFill>
                <a:latin typeface="Georgia"/>
                <a:ea typeface="Georgia"/>
                <a:cs typeface="Georgia"/>
                <a:sym typeface="Georgia"/>
              </a:defRPr>
            </a:lvl4pPr>
            <a:lvl5pPr marL="2286000" marR="0" lvl="4" indent="-355600" algn="l" rtl="0">
              <a:spcBef>
                <a:spcPts val="400"/>
              </a:spcBef>
              <a:spcAft>
                <a:spcPts val="0"/>
              </a:spcAft>
              <a:buClr>
                <a:srgbClr val="002060"/>
              </a:buClr>
              <a:buSzPts val="2000"/>
              <a:buFont typeface="Arial"/>
              <a:buChar char="»"/>
              <a:defRPr sz="2000" b="0" i="0" u="none" strike="noStrike" cap="none">
                <a:solidFill>
                  <a:srgbClr val="002060"/>
                </a:solidFill>
                <a:latin typeface="Georgia"/>
                <a:ea typeface="Georgia"/>
                <a:cs typeface="Georgia"/>
                <a:sym typeface="Georg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31" name="Google Shape;131;p25"/>
          <p:cNvSpPr txBox="1">
            <a:spLocks noGrp="1"/>
          </p:cNvSpPr>
          <p:nvPr>
            <p:ph type="dt" idx="10"/>
          </p:nvPr>
        </p:nvSpPr>
        <p:spPr>
          <a:xfrm>
            <a:off x="457200" y="6356353"/>
            <a:ext cx="2133600" cy="365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98989"/>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132" name="Google Shape;132;p25"/>
          <p:cNvSpPr txBox="1">
            <a:spLocks noGrp="1"/>
          </p:cNvSpPr>
          <p:nvPr>
            <p:ph type="ftr" idx="11"/>
          </p:nvPr>
        </p:nvSpPr>
        <p:spPr>
          <a:xfrm>
            <a:off x="3124200" y="6356353"/>
            <a:ext cx="2895600" cy="3652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98989"/>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133" name="Google Shape;133;p25"/>
          <p:cNvSpPr txBox="1">
            <a:spLocks noGrp="1"/>
          </p:cNvSpPr>
          <p:nvPr>
            <p:ph type="sldNum" idx="12"/>
          </p:nvPr>
        </p:nvSpPr>
        <p:spPr>
          <a:xfrm>
            <a:off x="6553200" y="6356353"/>
            <a:ext cx="21336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98989"/>
                </a:solidFill>
                <a:latin typeface="Georgia"/>
                <a:ea typeface="Georgia"/>
                <a:cs typeface="Georgia"/>
                <a:sym typeface="Georgia"/>
              </a:defRPr>
            </a:lvl1pPr>
            <a:lvl2pPr marL="0" marR="0" lvl="1" indent="0" algn="r" rtl="0">
              <a:spcBef>
                <a:spcPts val="0"/>
              </a:spcBef>
              <a:buNone/>
              <a:defRPr sz="1200" b="0" i="0" u="none" strike="noStrike" cap="none">
                <a:solidFill>
                  <a:srgbClr val="898989"/>
                </a:solidFill>
                <a:latin typeface="Georgia"/>
                <a:ea typeface="Georgia"/>
                <a:cs typeface="Georgia"/>
                <a:sym typeface="Georgia"/>
              </a:defRPr>
            </a:lvl2pPr>
            <a:lvl3pPr marL="0" marR="0" lvl="2" indent="0" algn="r" rtl="0">
              <a:spcBef>
                <a:spcPts val="0"/>
              </a:spcBef>
              <a:buNone/>
              <a:defRPr sz="1200" b="0" i="0" u="none" strike="noStrike" cap="none">
                <a:solidFill>
                  <a:srgbClr val="898989"/>
                </a:solidFill>
                <a:latin typeface="Georgia"/>
                <a:ea typeface="Georgia"/>
                <a:cs typeface="Georgia"/>
                <a:sym typeface="Georgia"/>
              </a:defRPr>
            </a:lvl3pPr>
            <a:lvl4pPr marL="0" marR="0" lvl="3" indent="0" algn="r" rtl="0">
              <a:spcBef>
                <a:spcPts val="0"/>
              </a:spcBef>
              <a:buNone/>
              <a:defRPr sz="1200" b="0" i="0" u="none" strike="noStrike" cap="none">
                <a:solidFill>
                  <a:srgbClr val="898989"/>
                </a:solidFill>
                <a:latin typeface="Georgia"/>
                <a:ea typeface="Georgia"/>
                <a:cs typeface="Georgia"/>
                <a:sym typeface="Georgia"/>
              </a:defRPr>
            </a:lvl4pPr>
            <a:lvl5pPr marL="0" marR="0" lvl="4" indent="0" algn="r" rtl="0">
              <a:spcBef>
                <a:spcPts val="0"/>
              </a:spcBef>
              <a:buNone/>
              <a:defRPr sz="1200" b="0" i="0" u="none" strike="noStrike" cap="none">
                <a:solidFill>
                  <a:srgbClr val="898989"/>
                </a:solidFill>
                <a:latin typeface="Georgia"/>
                <a:ea typeface="Georgia"/>
                <a:cs typeface="Georgia"/>
                <a:sym typeface="Georgia"/>
              </a:defRPr>
            </a:lvl5pPr>
            <a:lvl6pPr marL="0" marR="0" lvl="5" indent="0" algn="r" rtl="0">
              <a:spcBef>
                <a:spcPts val="0"/>
              </a:spcBef>
              <a:buNone/>
              <a:defRPr sz="1200" b="0" i="0" u="none" strike="noStrike" cap="none">
                <a:solidFill>
                  <a:srgbClr val="898989"/>
                </a:solidFill>
                <a:latin typeface="Georgia"/>
                <a:ea typeface="Georgia"/>
                <a:cs typeface="Georgia"/>
                <a:sym typeface="Georgia"/>
              </a:defRPr>
            </a:lvl6pPr>
            <a:lvl7pPr marL="0" marR="0" lvl="6" indent="0" algn="r" rtl="0">
              <a:spcBef>
                <a:spcPts val="0"/>
              </a:spcBef>
              <a:buNone/>
              <a:defRPr sz="1200" b="0" i="0" u="none" strike="noStrike" cap="none">
                <a:solidFill>
                  <a:srgbClr val="898989"/>
                </a:solidFill>
                <a:latin typeface="Georgia"/>
                <a:ea typeface="Georgia"/>
                <a:cs typeface="Georgia"/>
                <a:sym typeface="Georgia"/>
              </a:defRPr>
            </a:lvl7pPr>
            <a:lvl8pPr marL="0" marR="0" lvl="7" indent="0" algn="r" rtl="0">
              <a:spcBef>
                <a:spcPts val="0"/>
              </a:spcBef>
              <a:buNone/>
              <a:defRPr sz="1200" b="0" i="0" u="none" strike="noStrike" cap="none">
                <a:solidFill>
                  <a:srgbClr val="898989"/>
                </a:solidFill>
                <a:latin typeface="Georgia"/>
                <a:ea typeface="Georgia"/>
                <a:cs typeface="Georgia"/>
                <a:sym typeface="Georgia"/>
              </a:defRPr>
            </a:lvl8pPr>
            <a:lvl9pPr marL="0" marR="0" lvl="8" indent="0" algn="r" rtl="0">
              <a:spcBef>
                <a:spcPts val="0"/>
              </a:spcBef>
              <a:buNone/>
              <a:defRPr sz="1200" b="0" i="0" u="none" strike="noStrike" cap="none">
                <a:solidFill>
                  <a:srgbClr val="898989"/>
                </a:solidFill>
                <a:latin typeface="Georgia"/>
                <a:ea typeface="Georgia"/>
                <a:cs typeface="Georgia"/>
                <a:sym typeface="Georgi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6267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758B3D-0B6E-4942-9F7A-E65C719C9F0E}"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2AB71-D1B2-4440-B4F2-73717894299B}" type="slidenum">
              <a:rPr lang="en-US" smtClean="0"/>
              <a:t>‹#›</a:t>
            </a:fld>
            <a:endParaRPr lang="en-US"/>
          </a:p>
        </p:txBody>
      </p:sp>
    </p:spTree>
    <p:extLst>
      <p:ext uri="{BB962C8B-B14F-4D97-AF65-F5344CB8AC3E}">
        <p14:creationId xmlns:p14="http://schemas.microsoft.com/office/powerpoint/2010/main" val="22563331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758B3D-0B6E-4942-9F7A-E65C719C9F0E}"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2AB71-D1B2-4440-B4F2-73717894299B}" type="slidenum">
              <a:rPr lang="en-US" smtClean="0"/>
              <a:t>‹#›</a:t>
            </a:fld>
            <a:endParaRPr lang="en-US"/>
          </a:p>
        </p:txBody>
      </p:sp>
    </p:spTree>
    <p:extLst>
      <p:ext uri="{BB962C8B-B14F-4D97-AF65-F5344CB8AC3E}">
        <p14:creationId xmlns:p14="http://schemas.microsoft.com/office/powerpoint/2010/main" val="38522993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A758B3D-0B6E-4942-9F7A-E65C719C9F0E}"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2AB71-D1B2-4440-B4F2-73717894299B}" type="slidenum">
              <a:rPr lang="en-US" smtClean="0"/>
              <a:t>‹#›</a:t>
            </a:fld>
            <a:endParaRPr lang="en-US"/>
          </a:p>
        </p:txBody>
      </p:sp>
    </p:spTree>
    <p:extLst>
      <p:ext uri="{BB962C8B-B14F-4D97-AF65-F5344CB8AC3E}">
        <p14:creationId xmlns:p14="http://schemas.microsoft.com/office/powerpoint/2010/main" val="15970273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758B3D-0B6E-4942-9F7A-E65C719C9F0E}" type="datetimeFigureOut">
              <a:rPr lang="en-US" smtClean="0"/>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2AB71-D1B2-4440-B4F2-73717894299B}" type="slidenum">
              <a:rPr lang="en-US" smtClean="0"/>
              <a:t>‹#›</a:t>
            </a:fld>
            <a:endParaRPr lang="en-US"/>
          </a:p>
        </p:txBody>
      </p:sp>
    </p:spTree>
    <p:extLst>
      <p:ext uri="{BB962C8B-B14F-4D97-AF65-F5344CB8AC3E}">
        <p14:creationId xmlns:p14="http://schemas.microsoft.com/office/powerpoint/2010/main" val="945717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758B3D-0B6E-4942-9F7A-E65C719C9F0E}" type="datetimeFigureOut">
              <a:rPr lang="en-US" smtClean="0"/>
              <a:t>9/24/2020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12AB71-D1B2-4440-B4F2-73717894299B}" type="slidenum">
              <a:rPr lang="en-US" smtClean="0"/>
              <a:t>‹#›</a:t>
            </a:fld>
            <a:endParaRPr lang="en-US"/>
          </a:p>
        </p:txBody>
      </p:sp>
    </p:spTree>
    <p:extLst>
      <p:ext uri="{BB962C8B-B14F-4D97-AF65-F5344CB8AC3E}">
        <p14:creationId xmlns:p14="http://schemas.microsoft.com/office/powerpoint/2010/main" val="7001384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758B3D-0B6E-4942-9F7A-E65C719C9F0E}" type="datetimeFigureOut">
              <a:rPr lang="en-US" smtClean="0"/>
              <a:t>9/24/2020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12AB71-D1B2-4440-B4F2-73717894299B}" type="slidenum">
              <a:rPr lang="en-US" smtClean="0"/>
              <a:t>‹#›</a:t>
            </a:fld>
            <a:endParaRPr lang="en-US"/>
          </a:p>
        </p:txBody>
      </p:sp>
    </p:spTree>
    <p:extLst>
      <p:ext uri="{BB962C8B-B14F-4D97-AF65-F5344CB8AC3E}">
        <p14:creationId xmlns:p14="http://schemas.microsoft.com/office/powerpoint/2010/main" val="3433018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09"/>
            <a:ext cx="69723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10" name="Picture 9"/>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sp>
        <p:nvSpPr>
          <p:cNvPr id="3" name="Slide Number Placeholder 2"/>
          <p:cNvSpPr>
            <a:spLocks noGrp="1"/>
          </p:cNvSpPr>
          <p:nvPr>
            <p:ph type="sldNum" sz="quarter" idx="11"/>
          </p:nvPr>
        </p:nvSpPr>
        <p:spPr/>
        <p:txBody>
          <a:bodyPr/>
          <a:lstStyle/>
          <a:p>
            <a:fld id="{7E03178D-84EE-4CB8-A279-6A93DE17BCD8}" type="slidenum">
              <a:rPr lang="en-US" smtClean="0"/>
              <a:t>‹#›</a:t>
            </a:fld>
            <a:endParaRPr lang="en-US"/>
          </a:p>
        </p:txBody>
      </p:sp>
    </p:spTree>
    <p:extLst>
      <p:ext uri="{BB962C8B-B14F-4D97-AF65-F5344CB8AC3E}">
        <p14:creationId xmlns:p14="http://schemas.microsoft.com/office/powerpoint/2010/main" val="2024342739"/>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758B3D-0B6E-4942-9F7A-E65C719C9F0E}" type="datetimeFigureOut">
              <a:rPr lang="en-US" smtClean="0"/>
              <a:t>9/24/2020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12AB71-D1B2-4440-B4F2-73717894299B}" type="slidenum">
              <a:rPr lang="en-US" smtClean="0"/>
              <a:t>‹#›</a:t>
            </a:fld>
            <a:endParaRPr lang="en-US"/>
          </a:p>
        </p:txBody>
      </p:sp>
    </p:spTree>
    <p:extLst>
      <p:ext uri="{BB962C8B-B14F-4D97-AF65-F5344CB8AC3E}">
        <p14:creationId xmlns:p14="http://schemas.microsoft.com/office/powerpoint/2010/main" val="14914731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AA758B3D-0B6E-4942-9F7A-E65C719C9F0E}" type="datetimeFigureOut">
              <a:rPr lang="en-US" smtClean="0"/>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2AB71-D1B2-4440-B4F2-73717894299B}" type="slidenum">
              <a:rPr lang="en-US" smtClean="0"/>
              <a:t>‹#›</a:t>
            </a:fld>
            <a:endParaRPr lang="en-US"/>
          </a:p>
        </p:txBody>
      </p:sp>
    </p:spTree>
    <p:extLst>
      <p:ext uri="{BB962C8B-B14F-4D97-AF65-F5344CB8AC3E}">
        <p14:creationId xmlns:p14="http://schemas.microsoft.com/office/powerpoint/2010/main" val="9036624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AA758B3D-0B6E-4942-9F7A-E65C719C9F0E}" type="datetimeFigureOut">
              <a:rPr lang="en-US" smtClean="0"/>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2AB71-D1B2-4440-B4F2-73717894299B}" type="slidenum">
              <a:rPr lang="en-US" smtClean="0"/>
              <a:t>‹#›</a:t>
            </a:fld>
            <a:endParaRPr lang="en-US"/>
          </a:p>
        </p:txBody>
      </p:sp>
    </p:spTree>
    <p:extLst>
      <p:ext uri="{BB962C8B-B14F-4D97-AF65-F5344CB8AC3E}">
        <p14:creationId xmlns:p14="http://schemas.microsoft.com/office/powerpoint/2010/main" val="9297760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758B3D-0B6E-4942-9F7A-E65C719C9F0E}"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2AB71-D1B2-4440-B4F2-73717894299B}" type="slidenum">
              <a:rPr lang="en-US" smtClean="0"/>
              <a:t>‹#›</a:t>
            </a:fld>
            <a:endParaRPr lang="en-US"/>
          </a:p>
        </p:txBody>
      </p:sp>
    </p:spTree>
    <p:extLst>
      <p:ext uri="{BB962C8B-B14F-4D97-AF65-F5344CB8AC3E}">
        <p14:creationId xmlns:p14="http://schemas.microsoft.com/office/powerpoint/2010/main" val="37566901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758B3D-0B6E-4942-9F7A-E65C719C9F0E}"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2AB71-D1B2-4440-B4F2-73717894299B}" type="slidenum">
              <a:rPr lang="en-US" smtClean="0"/>
              <a:t>‹#›</a:t>
            </a:fld>
            <a:endParaRPr lang="en-US"/>
          </a:p>
        </p:txBody>
      </p:sp>
    </p:spTree>
    <p:extLst>
      <p:ext uri="{BB962C8B-B14F-4D97-AF65-F5344CB8AC3E}">
        <p14:creationId xmlns:p14="http://schemas.microsoft.com/office/powerpoint/2010/main" val="25561937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1" y="3586334"/>
            <a:ext cx="8197114" cy="2673790"/>
          </a:xfrm>
          <a:prstGeom prst="rect">
            <a:avLst/>
          </a:prstGeom>
        </p:spPr>
        <p:txBody>
          <a:bodyPr/>
          <a:lstStyle>
            <a:lvl1pPr marL="257175" indent="-257175">
              <a:buFont typeface="Lucida Grande"/>
              <a:buChar char="&gt;"/>
              <a:defRPr sz="1800" b="0" i="0" baseline="0">
                <a:solidFill>
                  <a:srgbClr val="509E2F"/>
                </a:solidFill>
                <a:latin typeface="Orgon Slab ExtraLight"/>
                <a:cs typeface="Orgon Slab ExtraLight"/>
              </a:defRPr>
            </a:lvl1pPr>
            <a:lvl2pPr>
              <a:defRPr sz="1500" b="0" i="0" baseline="0">
                <a:solidFill>
                  <a:srgbClr val="509E2F"/>
                </a:solidFill>
                <a:latin typeface="Orgon Slab ExtraLight"/>
                <a:cs typeface="Orgon Slab ExtraLight"/>
              </a:defRPr>
            </a:lvl2pPr>
            <a:lvl3pPr marL="857250" indent="-171450">
              <a:buSzPct val="100000"/>
              <a:buFont typeface="Lucida Grande"/>
              <a:buChar char="&gt;"/>
              <a:defRPr sz="1350" b="0" i="0" baseline="0">
                <a:solidFill>
                  <a:srgbClr val="509E2F"/>
                </a:solidFill>
                <a:latin typeface="Orgon Slab ExtraLight"/>
                <a:cs typeface="Orgon Slab ExtraLight"/>
              </a:defRPr>
            </a:lvl3pPr>
            <a:lvl4pPr>
              <a:defRPr sz="1200" b="0" i="0" baseline="0">
                <a:solidFill>
                  <a:srgbClr val="509E2F"/>
                </a:solidFill>
                <a:latin typeface="Orgon Slab ExtraLight"/>
                <a:cs typeface="Orgon Slab ExtraLight"/>
              </a:defRPr>
            </a:lvl4pPr>
            <a:lvl5pPr marL="1543050" indent="-171450">
              <a:buFont typeface="Lucida Grande"/>
              <a:buChar char="&gt;"/>
              <a:defRPr sz="105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510790" y="2996762"/>
            <a:ext cx="8184662" cy="411171"/>
          </a:xfrm>
          <a:prstGeom prst="rect">
            <a:avLst/>
          </a:prstGeom>
        </p:spPr>
        <p:txBody>
          <a:bodyPr>
            <a:noAutofit/>
          </a:bodyPr>
          <a:lstStyle>
            <a:lvl1pPr marL="0" indent="0">
              <a:lnSpc>
                <a:spcPct val="90000"/>
              </a:lnSpc>
              <a:buNone/>
              <a:defRPr sz="1800" b="0" i="0" baseline="0">
                <a:solidFill>
                  <a:srgbClr val="509E2F"/>
                </a:solidFill>
                <a:latin typeface="Orgon Slab Light"/>
                <a:cs typeface="Orgon Slab Light"/>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sp>
        <p:nvSpPr>
          <p:cNvPr id="7" name="Text Placeholder 5"/>
          <p:cNvSpPr>
            <a:spLocks noGrp="1"/>
          </p:cNvSpPr>
          <p:nvPr>
            <p:ph type="body" sz="quarter" idx="13" hasCustomPrompt="1"/>
          </p:nvPr>
        </p:nvSpPr>
        <p:spPr>
          <a:xfrm>
            <a:off x="510790" y="1790004"/>
            <a:ext cx="8184662" cy="991999"/>
          </a:xfrm>
          <a:prstGeom prst="rect">
            <a:avLst/>
          </a:prstGeom>
        </p:spPr>
        <p:txBody>
          <a:bodyPr>
            <a:normAutofit/>
          </a:bodyPr>
          <a:lstStyle>
            <a:lvl1pPr marL="0" indent="0">
              <a:lnSpc>
                <a:spcPct val="90000"/>
              </a:lnSpc>
              <a:buNone/>
              <a:defRPr sz="2250" b="0" i="0" baseline="0">
                <a:solidFill>
                  <a:srgbClr val="509E2F"/>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a:p>
        </p:txBody>
      </p:sp>
    </p:spTree>
    <p:extLst>
      <p:ext uri="{BB962C8B-B14F-4D97-AF65-F5344CB8AC3E}">
        <p14:creationId xmlns:p14="http://schemas.microsoft.com/office/powerpoint/2010/main" val="1112508412"/>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9" name="Picture 8"/>
          <p:cNvPicPr>
            <a:picLocks noChangeAspect="1"/>
          </p:cNvPicPr>
          <p:nvPr userDrawn="1"/>
        </p:nvPicPr>
        <p:blipFill>
          <a:blip r:embed="rId2"/>
          <a:stretch>
            <a:fillRect/>
          </a:stretch>
        </p:blipFill>
        <p:spPr>
          <a:xfrm>
            <a:off x="7644384" y="5522977"/>
            <a:ext cx="1347216" cy="1089660"/>
          </a:xfrm>
          <a:prstGeom prst="rect">
            <a:avLst/>
          </a:prstGeom>
        </p:spPr>
      </p:pic>
      <p:pic>
        <p:nvPicPr>
          <p:cNvPr id="6" name="Picture 5"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Tree>
    <p:extLst>
      <p:ext uri="{BB962C8B-B14F-4D97-AF65-F5344CB8AC3E}">
        <p14:creationId xmlns:p14="http://schemas.microsoft.com/office/powerpoint/2010/main" val="374189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8368" y="2320241"/>
            <a:ext cx="8197114" cy="3117863"/>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8" name="Picture 7"/>
          <p:cNvPicPr>
            <a:picLocks noChangeAspect="1"/>
          </p:cNvPicPr>
          <p:nvPr userDrawn="1"/>
        </p:nvPicPr>
        <p:blipFill>
          <a:blip r:embed="rId2"/>
          <a:stretch>
            <a:fillRect/>
          </a:stretch>
        </p:blipFill>
        <p:spPr>
          <a:xfrm>
            <a:off x="7644384" y="5522977"/>
            <a:ext cx="1347216" cy="1089660"/>
          </a:xfrm>
          <a:prstGeom prst="rect">
            <a:avLst/>
          </a:prstGeom>
        </p:spPr>
      </p:pic>
      <p:pic>
        <p:nvPicPr>
          <p:cNvPr id="10" name="Picture 9"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7"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20140871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7"/>
            <a:ext cx="8196210" cy="3701376"/>
          </a:xfrm>
          <a:prstGeom prst="rect">
            <a:avLst/>
          </a:prstGeom>
        </p:spPr>
        <p:txBody>
          <a:bodyPr/>
          <a:lstStyle>
            <a:lvl1pPr marL="342900" indent="-342900">
              <a:buFont typeface="Lucida Grande"/>
              <a:buChar char="&gt;"/>
              <a:defRPr sz="2400" b="0" i="0" baseline="0">
                <a:solidFill>
                  <a:srgbClr val="509E2F"/>
                </a:solidFill>
                <a:latin typeface="Orgon Slab Light"/>
                <a:cs typeface="Orgon Slab Light"/>
              </a:defRPr>
            </a:lvl1pPr>
            <a:lvl2pPr>
              <a:defRPr sz="2000" b="0" i="0" baseline="0">
                <a:solidFill>
                  <a:srgbClr val="509E2F"/>
                </a:solidFill>
                <a:latin typeface="Orgon Slab Light"/>
                <a:cs typeface="Orgon Slab Light"/>
              </a:defRPr>
            </a:lvl2pPr>
            <a:lvl3pPr marL="1143000" indent="-228600">
              <a:buSzPct val="100000"/>
              <a:buFont typeface="Lucida Grande"/>
              <a:buChar char="&gt;"/>
              <a:defRPr sz="1800" b="0" i="0" baseline="0">
                <a:solidFill>
                  <a:srgbClr val="509E2F"/>
                </a:solidFill>
                <a:latin typeface="Orgon Slab Light"/>
                <a:cs typeface="Orgon Slab Light"/>
              </a:defRPr>
            </a:lvl3pPr>
            <a:lvl4pPr>
              <a:defRPr sz="1600" b="0" i="0" baseline="0">
                <a:solidFill>
                  <a:srgbClr val="509E2F"/>
                </a:solidFill>
                <a:latin typeface="Orgon Slab Light"/>
                <a:cs typeface="Orgon Slab Light"/>
              </a:defRPr>
            </a:lvl4pPr>
            <a:lvl5pPr marL="2057400" indent="-228600">
              <a:buFont typeface="Lucida Grande"/>
              <a:buChar char="&gt;"/>
              <a:defRPr sz="1400" b="0" i="0" baseline="0">
                <a:solidFill>
                  <a:srgbClr val="509E2F"/>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 14)</a:t>
            </a:r>
            <a:endParaRPr lang="en-US" dirty="0"/>
          </a:p>
        </p:txBody>
      </p:sp>
      <p:pic>
        <p:nvPicPr>
          <p:cNvPr id="9" name="Picture 8"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pic>
        <p:nvPicPr>
          <p:cNvPr id="11" name="Picture 10"/>
          <p:cNvPicPr>
            <a:picLocks noChangeAspect="1"/>
          </p:cNvPicPr>
          <p:nvPr userDrawn="1"/>
        </p:nvPicPr>
        <p:blipFill>
          <a:blip r:embed="rId3"/>
          <a:stretch>
            <a:fillRect/>
          </a:stretch>
        </p:blipFill>
        <p:spPr>
          <a:xfrm>
            <a:off x="7644384" y="5522977"/>
            <a:ext cx="1347216" cy="1089660"/>
          </a:xfrm>
          <a:prstGeom prst="rect">
            <a:avLst/>
          </a:prstGeom>
        </p:spPr>
      </p:pic>
      <p:sp>
        <p:nvSpPr>
          <p:cNvPr id="7" name="Text Placeholder 5"/>
          <p:cNvSpPr>
            <a:spLocks noGrp="1"/>
          </p:cNvSpPr>
          <p:nvPr>
            <p:ph type="body" sz="quarter" idx="12"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14238074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3656655"/>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smtClean="0"/>
              <a:t>Graphic Here</a:t>
            </a:r>
            <a:endParaRPr lang="en-US" dirty="0"/>
          </a:p>
        </p:txBody>
      </p:sp>
      <p:pic>
        <p:nvPicPr>
          <p:cNvPr id="8" name="Picture 7"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pic>
        <p:nvPicPr>
          <p:cNvPr id="9" name="Picture 8"/>
          <p:cNvPicPr>
            <a:picLocks noChangeAspect="1"/>
          </p:cNvPicPr>
          <p:nvPr userDrawn="1"/>
        </p:nvPicPr>
        <p:blipFill>
          <a:blip r:embed="rId3"/>
          <a:stretch>
            <a:fillRect/>
          </a:stretch>
        </p:blipFill>
        <p:spPr>
          <a:xfrm>
            <a:off x="7644384" y="5522977"/>
            <a:ext cx="1347216" cy="1089660"/>
          </a:xfrm>
          <a:prstGeom prst="rect">
            <a:avLst/>
          </a:prstGeom>
        </p:spPr>
      </p:pic>
      <p:sp>
        <p:nvSpPr>
          <p:cNvPr id="6"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317298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3002901919"/>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spTree>
    <p:extLst>
      <p:ext uri="{BB962C8B-B14F-4D97-AF65-F5344CB8AC3E}">
        <p14:creationId xmlns:p14="http://schemas.microsoft.com/office/powerpoint/2010/main" val="19359964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4136569869"/>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37949127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smtClean="0"/>
              <a:t>Graphic Here</a:t>
            </a:r>
            <a:endParaRPr lang="en-US" dirty="0"/>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221100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09"/>
            <a:ext cx="69723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10" name="Picture 9"/>
          <p:cNvPicPr>
            <a:picLocks noChangeAspect="1"/>
          </p:cNvPicPr>
          <p:nvPr userDrawn="1"/>
        </p:nvPicPr>
        <p:blipFill>
          <a:blip r:embed="rId2"/>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1874464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003B49"/>
                </a:solidFill>
                <a:latin typeface="Orgon Slab ExtraLight"/>
                <a:cs typeface="Orgon Slab ExtraLight"/>
              </a:defRPr>
            </a:lvl1pPr>
            <a:lvl2pPr>
              <a:defRPr sz="2000" b="0" i="0" baseline="0">
                <a:solidFill>
                  <a:srgbClr val="003B49"/>
                </a:solidFill>
                <a:latin typeface="Orgon Slab ExtraLight"/>
                <a:cs typeface="Orgon Slab ExtraLight"/>
              </a:defRPr>
            </a:lvl2pPr>
            <a:lvl3pPr marL="1143000" indent="-228600">
              <a:buSzPct val="100000"/>
              <a:buFont typeface="Lucida Grande"/>
              <a:buChar char="&gt;"/>
              <a:defRPr sz="1800" b="0" i="0" baseline="0">
                <a:solidFill>
                  <a:srgbClr val="003B49"/>
                </a:solidFill>
                <a:latin typeface="Orgon Slab ExtraLight"/>
                <a:cs typeface="Orgon Slab ExtraLight"/>
              </a:defRPr>
            </a:lvl3pPr>
            <a:lvl4pPr>
              <a:defRPr sz="1600" b="0" i="0" baseline="0">
                <a:solidFill>
                  <a:srgbClr val="003B49"/>
                </a:solidFill>
                <a:latin typeface="Orgon Slab ExtraLight"/>
                <a:cs typeface="Orgon Slab ExtraLight"/>
              </a:defRPr>
            </a:lvl4pPr>
            <a:lvl5pPr marL="2057400" indent="-228600">
              <a:buFont typeface="Lucida Grande"/>
              <a:buChar char="&gt;"/>
              <a:defRPr sz="1400" b="0" i="0" baseline="0">
                <a:solidFill>
                  <a:srgbClr val="003B49"/>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003B49"/>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12" name="Picture 11"/>
          <p:cNvPicPr>
            <a:picLocks noChangeAspect="1"/>
          </p:cNvPicPr>
          <p:nvPr userDrawn="1"/>
        </p:nvPicPr>
        <p:blipFill>
          <a:blip r:embed="rId2"/>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351949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6" name="Text Placeholder 9"/>
          <p:cNvSpPr>
            <a:spLocks noGrp="1"/>
          </p:cNvSpPr>
          <p:nvPr>
            <p:ph type="body" sz="quarter" idx="11" hasCustomPrompt="1"/>
          </p:nvPr>
        </p:nvSpPr>
        <p:spPr>
          <a:xfrm>
            <a:off x="659305" y="1736726"/>
            <a:ext cx="8196210" cy="4015497"/>
          </a:xfrm>
          <a:prstGeom prst="rect">
            <a:avLst/>
          </a:prstGeom>
        </p:spPr>
        <p:txBody>
          <a:bodyPr/>
          <a:lstStyle>
            <a:lvl1pPr marL="342900" indent="-342900">
              <a:buFont typeface="Lucida Grande"/>
              <a:buChar char="&gt;"/>
              <a:defRPr sz="2400" b="0" i="0" baseline="0">
                <a:solidFill>
                  <a:srgbClr val="003B49"/>
                </a:solidFill>
                <a:latin typeface="Orgon Slab Light"/>
                <a:cs typeface="Orgon Slab Light"/>
              </a:defRPr>
            </a:lvl1pPr>
            <a:lvl2pPr>
              <a:defRPr sz="2000" b="0" i="0" baseline="0">
                <a:solidFill>
                  <a:srgbClr val="003B49"/>
                </a:solidFill>
                <a:latin typeface="Orgon Slab Light"/>
                <a:cs typeface="Orgon Slab Light"/>
              </a:defRPr>
            </a:lvl2pPr>
            <a:lvl3pPr marL="1143000" indent="-228600">
              <a:buSzPct val="100000"/>
              <a:buFont typeface="Lucida Grande"/>
              <a:buChar char="&gt;"/>
              <a:defRPr sz="1800" b="0" i="0" baseline="0">
                <a:solidFill>
                  <a:srgbClr val="003B49"/>
                </a:solidFill>
                <a:latin typeface="Orgon Slab Light"/>
                <a:cs typeface="Orgon Slab Light"/>
              </a:defRPr>
            </a:lvl3pPr>
            <a:lvl4pPr>
              <a:defRPr sz="1600" b="0" i="0" baseline="0">
                <a:solidFill>
                  <a:srgbClr val="003B49"/>
                </a:solidFill>
                <a:latin typeface="Orgon Slab Light"/>
                <a:cs typeface="Orgon Slab Light"/>
              </a:defRPr>
            </a:lvl4pPr>
            <a:lvl5pPr marL="2057400" indent="-228600">
              <a:buFont typeface="Lucida Grande"/>
              <a:buChar char="&gt;"/>
              <a:defRPr sz="1400" b="0" i="0" baseline="0">
                <a:solidFill>
                  <a:srgbClr val="003B49"/>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Light14)</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2" name="Picture 11"/>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20871735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theme" Target="../theme/theme13.xml"/><Relationship Id="rId5" Type="http://schemas.openxmlformats.org/officeDocument/2006/relationships/image" Target="../media/image7.emf"/><Relationship Id="rId4" Type="http://schemas.openxmlformats.org/officeDocument/2006/relationships/image" Target="../media/image6.emf"/></Relationships>
</file>

<file path=ppt/slideMasters/_rels/slideMaster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32.xml"/><Relationship Id="rId4" Type="http://schemas.openxmlformats.org/officeDocument/2006/relationships/slideLayout" Target="../slideLayouts/slideLayout18.xml"/></Relationships>
</file>

<file path=ppt/slideMasters/_rels/slideMaster33.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1.jp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34.xml.rels><?xml version="1.0" encoding="UTF-8" standalone="yes"?>
<Relationships xmlns="http://schemas.openxmlformats.org/package/2006/relationships"><Relationship Id="rId3" Type="http://schemas.openxmlformats.org/officeDocument/2006/relationships/theme" Target="../theme/theme3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image" Target="../media/image8.jpeg"/></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26.xml"/></Relationships>
</file>

<file path=ppt/slideMasters/_rels/slideMaster36.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1.jp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36.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37.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11.png"/></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38.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39.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5" Type="http://schemas.openxmlformats.org/officeDocument/2006/relationships/theme" Target="../theme/theme39.xml"/><Relationship Id="rId4" Type="http://schemas.openxmlformats.org/officeDocument/2006/relationships/slideLayout" Target="../slideLayouts/slideLayout59.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40.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image" Target="../media/image1.jpg"/><Relationship Id="rId5" Type="http://schemas.openxmlformats.org/officeDocument/2006/relationships/theme" Target="../theme/theme40.xml"/><Relationship Id="rId4"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Slide Number Placeholder 2"/>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3178D-84EE-4CB8-A279-6A93DE17BCD8}" type="slidenum">
              <a:rPr lang="en-US" smtClean="0"/>
              <a:t>‹#›</a:t>
            </a:fld>
            <a:endParaRPr lang="en-US"/>
          </a:p>
        </p:txBody>
      </p:sp>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 id="2147483674"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2012927331"/>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9368037"/>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2395208"/>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270915" y="5693839"/>
            <a:ext cx="891610" cy="724433"/>
          </a:xfrm>
          <a:prstGeom prst="rect">
            <a:avLst/>
          </a:prstGeom>
        </p:spPr>
      </p:pic>
      <p:sp>
        <p:nvSpPr>
          <p:cNvPr id="13" name="Rectangle 12"/>
          <p:cNvSpPr/>
          <p:nvPr userDrawn="1"/>
        </p:nvSpPr>
        <p:spPr>
          <a:xfrm>
            <a:off x="0" y="597425"/>
            <a:ext cx="5681128" cy="1943101"/>
          </a:xfrm>
          <a:prstGeom prst="rect">
            <a:avLst/>
          </a:prstGeom>
          <a:solidFill>
            <a:srgbClr val="0B2F3A">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6" name="Picture 5"/>
          <p:cNvPicPr>
            <a:picLocks noChangeAspect="1"/>
          </p:cNvPicPr>
          <p:nvPr userDrawn="1"/>
        </p:nvPicPr>
        <p:blipFill>
          <a:blip r:embed="rId3">
            <a:alphaModFix amt="14000"/>
          </a:blip>
          <a:stretch>
            <a:fillRect/>
          </a:stretch>
        </p:blipFill>
        <p:spPr>
          <a:xfrm>
            <a:off x="0" y="597425"/>
            <a:ext cx="5676900" cy="1943101"/>
          </a:xfrm>
          <a:prstGeom prst="rect">
            <a:avLst/>
          </a:prstGeom>
        </p:spPr>
      </p:pic>
      <p:pic>
        <p:nvPicPr>
          <p:cNvPr id="17" name="Picture 16"/>
          <p:cNvPicPr>
            <a:picLocks noChangeAspect="1"/>
          </p:cNvPicPr>
          <p:nvPr userDrawn="1"/>
        </p:nvPicPr>
        <p:blipFill>
          <a:blip r:embed="rId4"/>
          <a:stretch>
            <a:fillRect/>
          </a:stretch>
        </p:blipFill>
        <p:spPr>
          <a:xfrm>
            <a:off x="6792" y="5321300"/>
            <a:ext cx="812800" cy="1536700"/>
          </a:xfrm>
          <a:prstGeom prst="rect">
            <a:avLst/>
          </a:prstGeom>
        </p:spPr>
      </p:pic>
      <p:pic>
        <p:nvPicPr>
          <p:cNvPr id="18" name="Picture 17"/>
          <p:cNvPicPr>
            <a:picLocks noChangeAspect="1"/>
          </p:cNvPicPr>
          <p:nvPr userDrawn="1"/>
        </p:nvPicPr>
        <p:blipFill>
          <a:blip r:embed="rId5"/>
          <a:stretch>
            <a:fillRect/>
          </a:stretch>
        </p:blipFill>
        <p:spPr>
          <a:xfrm>
            <a:off x="8472950" y="23836"/>
            <a:ext cx="660400" cy="1295400"/>
          </a:xfrm>
          <a:prstGeom prst="rect">
            <a:avLst/>
          </a:prstGeom>
        </p:spPr>
      </p:pic>
    </p:spTree>
    <p:extLst>
      <p:ext uri="{BB962C8B-B14F-4D97-AF65-F5344CB8AC3E}">
        <p14:creationId xmlns:p14="http://schemas.microsoft.com/office/powerpoint/2010/main" val="227866357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3531483075"/>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26 April 2018</a:t>
            </a:r>
            <a:endParaRPr lang="en-US" dirty="0">
              <a:solidFill>
                <a:srgbClr val="003B49"/>
              </a:solidFill>
            </a:endParaRPr>
          </a:p>
        </p:txBody>
      </p:sp>
    </p:spTree>
    <p:extLst>
      <p:ext uri="{BB962C8B-B14F-4D97-AF65-F5344CB8AC3E}">
        <p14:creationId xmlns:p14="http://schemas.microsoft.com/office/powerpoint/2010/main" val="2695193307"/>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26 April 2018</a:t>
            </a:r>
            <a:endParaRPr lang="en-US" dirty="0">
              <a:solidFill>
                <a:srgbClr val="003B49"/>
              </a:solidFill>
            </a:endParaRPr>
          </a:p>
        </p:txBody>
      </p:sp>
      <p:sp>
        <p:nvSpPr>
          <p:cNvPr id="4"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D93B6C-ED48-4C63-A14D-569669A9B0C0}" type="slidenum">
              <a:rPr lang="en-US" smtClean="0"/>
              <a:t>‹#›</a:t>
            </a:fld>
            <a:endParaRPr lang="en-US"/>
          </a:p>
        </p:txBody>
      </p:sp>
    </p:spTree>
    <p:extLst>
      <p:ext uri="{BB962C8B-B14F-4D97-AF65-F5344CB8AC3E}">
        <p14:creationId xmlns:p14="http://schemas.microsoft.com/office/powerpoint/2010/main" val="3589128582"/>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26 April 2018</a:t>
            </a:r>
            <a:endParaRPr lang="en-US" dirty="0">
              <a:solidFill>
                <a:srgbClr val="003B49"/>
              </a:solidFill>
            </a:endParaRPr>
          </a:p>
        </p:txBody>
      </p:sp>
    </p:spTree>
    <p:extLst>
      <p:ext uri="{BB962C8B-B14F-4D97-AF65-F5344CB8AC3E}">
        <p14:creationId xmlns:p14="http://schemas.microsoft.com/office/powerpoint/2010/main" val="3174577149"/>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26 April 2018</a:t>
            </a:r>
            <a:endParaRPr lang="en-US" dirty="0">
              <a:solidFill>
                <a:srgbClr val="003B49"/>
              </a:solidFill>
            </a:endParaRPr>
          </a:p>
        </p:txBody>
      </p:sp>
    </p:spTree>
    <p:extLst>
      <p:ext uri="{BB962C8B-B14F-4D97-AF65-F5344CB8AC3E}">
        <p14:creationId xmlns:p14="http://schemas.microsoft.com/office/powerpoint/2010/main" val="2739682738"/>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26 April 2018</a:t>
            </a:r>
            <a:endParaRPr lang="en-US" dirty="0">
              <a:solidFill>
                <a:srgbClr val="003B49"/>
              </a:solidFill>
            </a:endParaRPr>
          </a:p>
        </p:txBody>
      </p:sp>
    </p:spTree>
    <p:extLst>
      <p:ext uri="{BB962C8B-B14F-4D97-AF65-F5344CB8AC3E}">
        <p14:creationId xmlns:p14="http://schemas.microsoft.com/office/powerpoint/2010/main" val="3411709332"/>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3D6F8-D88F-4B74-9A9E-4209C7A79A7D}" type="slidenum">
              <a:rPr lang="en-US" smtClean="0"/>
              <a:t>‹#›</a:t>
            </a:fld>
            <a:endParaRPr lang="en-US"/>
          </a:p>
        </p:txBody>
      </p:sp>
    </p:spTree>
    <p:extLst>
      <p:ext uri="{BB962C8B-B14F-4D97-AF65-F5344CB8AC3E}">
        <p14:creationId xmlns:p14="http://schemas.microsoft.com/office/powerpoint/2010/main" val="1277070034"/>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t>Campus Curricula Committee Report</a:t>
            </a:r>
          </a:p>
          <a:p>
            <a:pPr algn="ctr"/>
            <a:r>
              <a:rPr lang="en-US" dirty="0" smtClean="0"/>
              <a:t>14 June 2018</a:t>
            </a:r>
            <a:endParaRPr lang="en-US" dirty="0"/>
          </a:p>
        </p:txBody>
      </p:sp>
    </p:spTree>
    <p:extLst>
      <p:ext uri="{BB962C8B-B14F-4D97-AF65-F5344CB8AC3E}">
        <p14:creationId xmlns:p14="http://schemas.microsoft.com/office/powerpoint/2010/main" val="3518113198"/>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3308365836"/>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13 September 2018</a:t>
            </a:r>
            <a:endParaRPr lang="en-US" dirty="0">
              <a:solidFill>
                <a:srgbClr val="003B49"/>
              </a:solidFill>
            </a:endParaRPr>
          </a:p>
        </p:txBody>
      </p:sp>
    </p:spTree>
    <p:extLst>
      <p:ext uri="{BB962C8B-B14F-4D97-AF65-F5344CB8AC3E}">
        <p14:creationId xmlns:p14="http://schemas.microsoft.com/office/powerpoint/2010/main" val="3527838049"/>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96018873"/>
      </p:ext>
    </p:extLst>
  </p:cSld>
  <p:clrMap bg1="lt1" tx1="dk1" bg2="lt2" tx2="dk2" accent1="accent1" accent2="accent2" accent3="accent3" accent4="accent4" accent5="accent5" accent6="accent6" hlink="hlink" folHlink="folHlink"/>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5854421"/>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1546807"/>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rgbClr val="B2B4B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414837"/>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5979430"/>
      </p:ext>
    </p:extLst>
  </p:cSld>
  <p:clrMap bg1="lt1" tx1="dk1" bg2="lt2" tx2="dk2" accent1="accent1" accent2="accent2" accent3="accent3" accent4="accent4" accent5="accent5" accent6="accent6" hlink="hlink" folHlink="folHlink"/>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21 February 2019</a:t>
            </a:r>
            <a:endParaRPr lang="en-US" dirty="0">
              <a:solidFill>
                <a:srgbClr val="003B49"/>
              </a:solidFill>
            </a:endParaRPr>
          </a:p>
        </p:txBody>
      </p:sp>
    </p:spTree>
    <p:extLst>
      <p:ext uri="{BB962C8B-B14F-4D97-AF65-F5344CB8AC3E}">
        <p14:creationId xmlns:p14="http://schemas.microsoft.com/office/powerpoint/2010/main" val="2306577691"/>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25 April 2019</a:t>
            </a:r>
            <a:endParaRPr lang="en-US" dirty="0">
              <a:solidFill>
                <a:srgbClr val="003B49"/>
              </a:solidFill>
            </a:endParaRPr>
          </a:p>
        </p:txBody>
      </p:sp>
    </p:spTree>
    <p:extLst>
      <p:ext uri="{BB962C8B-B14F-4D97-AF65-F5344CB8AC3E}">
        <p14:creationId xmlns:p14="http://schemas.microsoft.com/office/powerpoint/2010/main" val="69186715"/>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Slide Number Placeholder 2"/>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E546E3-25E9-406E-AC78-269C480148B6}" type="slidenum">
              <a:rPr lang="en-US" smtClean="0"/>
              <a:t>‹#›</a:t>
            </a:fld>
            <a:endParaRPr lang="en-US"/>
          </a:p>
        </p:txBody>
      </p:sp>
    </p:spTree>
    <p:extLst>
      <p:ext uri="{BB962C8B-B14F-4D97-AF65-F5344CB8AC3E}">
        <p14:creationId xmlns:p14="http://schemas.microsoft.com/office/powerpoint/2010/main" val="3838618348"/>
      </p:ext>
    </p:extLst>
  </p:cSld>
  <p:clrMap bg1="lt1" tx1="dk1" bg2="lt2" tx2="dk2" accent1="accent1" accent2="accent2" accent3="accent3" accent4="accent4" accent5="accent5" accent6="accent6" hlink="hlink" folHlink="folHlink"/>
  <p:sldLayoutIdLst>
    <p:sldLayoutId id="2147483693"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1074281138"/>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9961371"/>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2261322"/>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t>Campus Curricula Committee Report</a:t>
            </a:r>
          </a:p>
          <a:p>
            <a:pPr algn="ctr"/>
            <a:r>
              <a:rPr lang="en-US" dirty="0" smtClean="0"/>
              <a:t>10 September 2020</a:t>
            </a:r>
            <a:endParaRPr lang="en-US" dirty="0"/>
          </a:p>
        </p:txBody>
      </p:sp>
    </p:spTree>
    <p:extLst>
      <p:ext uri="{BB962C8B-B14F-4D97-AF65-F5344CB8AC3E}">
        <p14:creationId xmlns:p14="http://schemas.microsoft.com/office/powerpoint/2010/main" val="3227186289"/>
      </p:ext>
    </p:extLst>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4248153754"/>
      </p:ext>
    </p:extLst>
  </p:cSld>
  <p:clrMap bg1="lt1" tx1="dk1" bg2="lt2" tx2="dk2" accent1="accent1" accent2="accent2" accent3="accent3" accent4="accent4" accent5="accent5" accent6="accent6" hlink="hlink" folHlink="folHlink"/>
  <p:sldLayoutIdLst>
    <p:sldLayoutId id="2147484156" r:id="rId1"/>
    <p:sldLayoutId id="214748417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E45C9D2-C8CA-4D1E-A627-4C86D4988883}" type="datetimeFigureOut">
              <a:rPr lang="en-US" smtClean="0"/>
              <a:t>9/24/2020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520E00E-C1CC-483F-8BF0-25541FACB3DA}" type="slidenum">
              <a:rPr lang="en-US" smtClean="0"/>
              <a:t>‹#›</a:t>
            </a:fld>
            <a:endParaRPr lang="en-US"/>
          </a:p>
        </p:txBody>
      </p:sp>
    </p:spTree>
    <p:extLst>
      <p:ext uri="{BB962C8B-B14F-4D97-AF65-F5344CB8AC3E}">
        <p14:creationId xmlns:p14="http://schemas.microsoft.com/office/powerpoint/2010/main" val="4012126421"/>
      </p:ext>
    </p:extLst>
  </p:cSld>
  <p:clrMap bg1="lt1" tx1="dk1" bg2="lt2" tx2="dk2" accent1="accent1" accent2="accent2" accent3="accent3" accent4="accent4" accent5="accent5" accent6="accent6" hlink="hlink" folHlink="folHlink"/>
  <p:sldLayoutIdLst>
    <p:sldLayoutId id="2147484159"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a:t>ITCC Report</a:t>
            </a:r>
          </a:p>
          <a:p>
            <a:pPr algn="ctr"/>
            <a:r>
              <a:rPr lang="en-US" baseline="0" dirty="0" smtClean="0"/>
              <a:t>10 September</a:t>
            </a:r>
            <a:r>
              <a:rPr lang="en-US" dirty="0" smtClean="0"/>
              <a:t> 2020</a:t>
            </a:r>
            <a:endParaRPr lang="en-US" dirty="0"/>
          </a:p>
        </p:txBody>
      </p:sp>
      <p:sp>
        <p:nvSpPr>
          <p:cNvPr id="4" name="Footer Placeholder 3"/>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4"/>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AA5AF-70F0-44A6-A0EE-CC80399C096D}" type="slidenum">
              <a:rPr lang="en-US" smtClean="0"/>
              <a:t>‹#›</a:t>
            </a:fld>
            <a:endParaRPr lang="en-US" dirty="0"/>
          </a:p>
        </p:txBody>
      </p:sp>
    </p:spTree>
    <p:extLst>
      <p:ext uri="{BB962C8B-B14F-4D97-AF65-F5344CB8AC3E}">
        <p14:creationId xmlns:p14="http://schemas.microsoft.com/office/powerpoint/2010/main" val="1722279701"/>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Google Shape;51;p13" descr="C:\Documents and Settings\Andrew Ronchetto\Desktop\Student Council.png"/>
          <p:cNvPicPr preferRelativeResize="0"/>
          <p:nvPr/>
        </p:nvPicPr>
        <p:blipFill rotWithShape="1">
          <a:blip r:embed="rId14">
            <a:alphaModFix/>
          </a:blip>
          <a:srcRect/>
          <a:stretch/>
        </p:blipFill>
        <p:spPr>
          <a:xfrm>
            <a:off x="0" y="0"/>
            <a:ext cx="9144000" cy="6858000"/>
          </a:xfrm>
          <a:prstGeom prst="rect">
            <a:avLst/>
          </a:prstGeom>
          <a:noFill/>
          <a:ln>
            <a:noFill/>
          </a:ln>
        </p:spPr>
      </p:pic>
      <p:sp>
        <p:nvSpPr>
          <p:cNvPr id="52" name="Google Shape;52;p13"/>
          <p:cNvSpPr txBox="1">
            <a:spLocks noGrp="1"/>
          </p:cNvSpPr>
          <p:nvPr>
            <p:ph type="title"/>
          </p:nvPr>
        </p:nvSpPr>
        <p:spPr>
          <a:xfrm>
            <a:off x="457200" y="0"/>
            <a:ext cx="8229600" cy="10668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1pPr>
            <a:lvl2pPr marR="0" lvl="1"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2pPr>
            <a:lvl3pPr marR="0" lvl="2"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3pPr>
            <a:lvl4pPr marR="0" lvl="3"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4pPr>
            <a:lvl5pPr marR="0" lvl="4"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5pPr>
            <a:lvl6pPr marR="0" lvl="5"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6pPr>
            <a:lvl7pPr marR="0" lvl="6"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7pPr>
            <a:lvl8pPr marR="0" lvl="7"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8pPr>
            <a:lvl9pPr marR="0" lvl="8" algn="ctr" rtl="0">
              <a:spcBef>
                <a:spcPts val="0"/>
              </a:spcBef>
              <a:spcAft>
                <a:spcPts val="0"/>
              </a:spcAft>
              <a:buSzPts val="1400"/>
              <a:buNone/>
              <a:defRPr sz="4400" b="0" i="0" u="none" strike="noStrike" cap="none">
                <a:solidFill>
                  <a:schemeClr val="lt1"/>
                </a:solidFill>
                <a:latin typeface="Georgia"/>
                <a:ea typeface="Georgia"/>
                <a:cs typeface="Georgia"/>
                <a:sym typeface="Georgia"/>
              </a:defRPr>
            </a:lvl9pPr>
          </a:lstStyle>
          <a:p>
            <a:endParaRPr/>
          </a:p>
        </p:txBody>
      </p:sp>
      <p:sp>
        <p:nvSpPr>
          <p:cNvPr id="53" name="Google Shape;53;p13"/>
          <p:cNvSpPr txBox="1">
            <a:spLocks noGrp="1"/>
          </p:cNvSpPr>
          <p:nvPr>
            <p:ph type="body" idx="1"/>
          </p:nvPr>
        </p:nvSpPr>
        <p:spPr>
          <a:xfrm>
            <a:off x="457200" y="1600204"/>
            <a:ext cx="8229600" cy="45260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Georgia"/>
                <a:ea typeface="Georgia"/>
                <a:cs typeface="Georgia"/>
                <a:sym typeface="Georgia"/>
              </a:defRPr>
            </a:lvl1pPr>
            <a:lvl2pPr marL="914400" marR="0" lvl="1" indent="-406400" algn="l" rtl="0">
              <a:spcBef>
                <a:spcPts val="560"/>
              </a:spcBef>
              <a:spcAft>
                <a:spcPts val="0"/>
              </a:spcAft>
              <a:buClr>
                <a:srgbClr val="002060"/>
              </a:buClr>
              <a:buSzPts val="2800"/>
              <a:buFont typeface="Arial"/>
              <a:buChar char="–"/>
              <a:defRPr sz="2800" b="0" i="0" u="none" strike="noStrike" cap="none">
                <a:solidFill>
                  <a:srgbClr val="002060"/>
                </a:solidFill>
                <a:latin typeface="Georgia"/>
                <a:ea typeface="Georgia"/>
                <a:cs typeface="Georgia"/>
                <a:sym typeface="Georgia"/>
              </a:defRPr>
            </a:lvl2pPr>
            <a:lvl3pPr marL="1371600" marR="0" lvl="2" indent="-381000" algn="l" rtl="0">
              <a:spcBef>
                <a:spcPts val="480"/>
              </a:spcBef>
              <a:spcAft>
                <a:spcPts val="0"/>
              </a:spcAft>
              <a:buClr>
                <a:srgbClr val="002060"/>
              </a:buClr>
              <a:buSzPts val="2400"/>
              <a:buFont typeface="Arial"/>
              <a:buChar char="•"/>
              <a:defRPr sz="2400" b="0" i="0" u="none" strike="noStrike" cap="none">
                <a:solidFill>
                  <a:srgbClr val="002060"/>
                </a:solidFill>
                <a:latin typeface="Georgia"/>
                <a:ea typeface="Georgia"/>
                <a:cs typeface="Georgia"/>
                <a:sym typeface="Georgia"/>
              </a:defRPr>
            </a:lvl3pPr>
            <a:lvl4pPr marL="1828800" marR="0" lvl="3" indent="-355600" algn="l" rtl="0">
              <a:spcBef>
                <a:spcPts val="400"/>
              </a:spcBef>
              <a:spcAft>
                <a:spcPts val="0"/>
              </a:spcAft>
              <a:buClr>
                <a:srgbClr val="002060"/>
              </a:buClr>
              <a:buSzPts val="2000"/>
              <a:buFont typeface="Arial"/>
              <a:buChar char="–"/>
              <a:defRPr sz="2000" b="0" i="0" u="none" strike="noStrike" cap="none">
                <a:solidFill>
                  <a:srgbClr val="002060"/>
                </a:solidFill>
                <a:latin typeface="Georgia"/>
                <a:ea typeface="Georgia"/>
                <a:cs typeface="Georgia"/>
                <a:sym typeface="Georgia"/>
              </a:defRPr>
            </a:lvl4pPr>
            <a:lvl5pPr marL="2286000" marR="0" lvl="4" indent="-355600" algn="l" rtl="0">
              <a:spcBef>
                <a:spcPts val="400"/>
              </a:spcBef>
              <a:spcAft>
                <a:spcPts val="0"/>
              </a:spcAft>
              <a:buClr>
                <a:srgbClr val="002060"/>
              </a:buClr>
              <a:buSzPts val="2000"/>
              <a:buFont typeface="Arial"/>
              <a:buChar char="»"/>
              <a:defRPr sz="2000" b="0" i="0" u="none" strike="noStrike" cap="none">
                <a:solidFill>
                  <a:srgbClr val="002060"/>
                </a:solidFill>
                <a:latin typeface="Georgia"/>
                <a:ea typeface="Georgia"/>
                <a:cs typeface="Georgia"/>
                <a:sym typeface="Georg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54" name="Google Shape;54;p13"/>
          <p:cNvSpPr txBox="1">
            <a:spLocks noGrp="1"/>
          </p:cNvSpPr>
          <p:nvPr>
            <p:ph type="dt" idx="10"/>
          </p:nvPr>
        </p:nvSpPr>
        <p:spPr>
          <a:xfrm>
            <a:off x="457200" y="6356353"/>
            <a:ext cx="2133600" cy="365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98989"/>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55" name="Google Shape;55;p13"/>
          <p:cNvSpPr txBox="1">
            <a:spLocks noGrp="1"/>
          </p:cNvSpPr>
          <p:nvPr>
            <p:ph type="ftr" idx="11"/>
          </p:nvPr>
        </p:nvSpPr>
        <p:spPr>
          <a:xfrm>
            <a:off x="3124200" y="6356353"/>
            <a:ext cx="2895600" cy="3652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98989"/>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56" name="Google Shape;56;p13"/>
          <p:cNvSpPr txBox="1">
            <a:spLocks noGrp="1"/>
          </p:cNvSpPr>
          <p:nvPr>
            <p:ph type="sldNum" idx="12"/>
          </p:nvPr>
        </p:nvSpPr>
        <p:spPr>
          <a:xfrm>
            <a:off x="6553200" y="6356353"/>
            <a:ext cx="21336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Georgia"/>
                <a:ea typeface="Georgia"/>
                <a:cs typeface="Georgia"/>
                <a:sym typeface="Georgia"/>
              </a:defRPr>
            </a:lvl1pPr>
            <a:lvl2pPr marL="0" marR="0" lvl="1" indent="0" algn="r" rtl="0">
              <a:spcBef>
                <a:spcPts val="0"/>
              </a:spcBef>
              <a:spcAft>
                <a:spcPts val="0"/>
              </a:spcAft>
              <a:buNone/>
              <a:defRPr sz="1200" b="0" i="0" u="none" strike="noStrike" cap="none">
                <a:solidFill>
                  <a:srgbClr val="898989"/>
                </a:solidFill>
                <a:latin typeface="Georgia"/>
                <a:ea typeface="Georgia"/>
                <a:cs typeface="Georgia"/>
                <a:sym typeface="Georgia"/>
              </a:defRPr>
            </a:lvl2pPr>
            <a:lvl3pPr marL="0" marR="0" lvl="2" indent="0" algn="r" rtl="0">
              <a:spcBef>
                <a:spcPts val="0"/>
              </a:spcBef>
              <a:spcAft>
                <a:spcPts val="0"/>
              </a:spcAft>
              <a:buNone/>
              <a:defRPr sz="1200" b="0" i="0" u="none" strike="noStrike" cap="none">
                <a:solidFill>
                  <a:srgbClr val="898989"/>
                </a:solidFill>
                <a:latin typeface="Georgia"/>
                <a:ea typeface="Georgia"/>
                <a:cs typeface="Georgia"/>
                <a:sym typeface="Georgia"/>
              </a:defRPr>
            </a:lvl3pPr>
            <a:lvl4pPr marL="0" marR="0" lvl="3" indent="0" algn="r" rtl="0">
              <a:spcBef>
                <a:spcPts val="0"/>
              </a:spcBef>
              <a:spcAft>
                <a:spcPts val="0"/>
              </a:spcAft>
              <a:buNone/>
              <a:defRPr sz="1200" b="0" i="0" u="none" strike="noStrike" cap="none">
                <a:solidFill>
                  <a:srgbClr val="898989"/>
                </a:solidFill>
                <a:latin typeface="Georgia"/>
                <a:ea typeface="Georgia"/>
                <a:cs typeface="Georgia"/>
                <a:sym typeface="Georgia"/>
              </a:defRPr>
            </a:lvl4pPr>
            <a:lvl5pPr marL="0" marR="0" lvl="4" indent="0" algn="r" rtl="0">
              <a:spcBef>
                <a:spcPts val="0"/>
              </a:spcBef>
              <a:spcAft>
                <a:spcPts val="0"/>
              </a:spcAft>
              <a:buNone/>
              <a:defRPr sz="1200" b="0" i="0" u="none" strike="noStrike" cap="none">
                <a:solidFill>
                  <a:srgbClr val="898989"/>
                </a:solidFill>
                <a:latin typeface="Georgia"/>
                <a:ea typeface="Georgia"/>
                <a:cs typeface="Georgia"/>
                <a:sym typeface="Georgia"/>
              </a:defRPr>
            </a:lvl5pPr>
            <a:lvl6pPr marL="0" marR="0" lvl="5" indent="0" algn="r" rtl="0">
              <a:spcBef>
                <a:spcPts val="0"/>
              </a:spcBef>
              <a:spcAft>
                <a:spcPts val="0"/>
              </a:spcAft>
              <a:buNone/>
              <a:defRPr sz="1200" b="0" i="0" u="none" strike="noStrike" cap="none">
                <a:solidFill>
                  <a:srgbClr val="898989"/>
                </a:solidFill>
                <a:latin typeface="Georgia"/>
                <a:ea typeface="Georgia"/>
                <a:cs typeface="Georgia"/>
                <a:sym typeface="Georgia"/>
              </a:defRPr>
            </a:lvl6pPr>
            <a:lvl7pPr marL="0" marR="0" lvl="6" indent="0" algn="r" rtl="0">
              <a:spcBef>
                <a:spcPts val="0"/>
              </a:spcBef>
              <a:spcAft>
                <a:spcPts val="0"/>
              </a:spcAft>
              <a:buNone/>
              <a:defRPr sz="1200" b="0" i="0" u="none" strike="noStrike" cap="none">
                <a:solidFill>
                  <a:srgbClr val="898989"/>
                </a:solidFill>
                <a:latin typeface="Georgia"/>
                <a:ea typeface="Georgia"/>
                <a:cs typeface="Georgia"/>
                <a:sym typeface="Georgia"/>
              </a:defRPr>
            </a:lvl7pPr>
            <a:lvl8pPr marL="0" marR="0" lvl="7" indent="0" algn="r" rtl="0">
              <a:spcBef>
                <a:spcPts val="0"/>
              </a:spcBef>
              <a:spcAft>
                <a:spcPts val="0"/>
              </a:spcAft>
              <a:buNone/>
              <a:defRPr sz="1200" b="0" i="0" u="none" strike="noStrike" cap="none">
                <a:solidFill>
                  <a:srgbClr val="898989"/>
                </a:solidFill>
                <a:latin typeface="Georgia"/>
                <a:ea typeface="Georgia"/>
                <a:cs typeface="Georgia"/>
                <a:sym typeface="Georgia"/>
              </a:defRPr>
            </a:lvl8pPr>
            <a:lvl9pPr marL="0" marR="0" lvl="8" indent="0" algn="r" rtl="0">
              <a:spcBef>
                <a:spcPts val="0"/>
              </a:spcBef>
              <a:spcAft>
                <a:spcPts val="0"/>
              </a:spcAft>
              <a:buNone/>
              <a:defRPr sz="1200" b="0" i="0" u="none" strike="noStrike" cap="none">
                <a:solidFill>
                  <a:srgbClr val="898989"/>
                </a:solidFill>
                <a:latin typeface="Georgia"/>
                <a:ea typeface="Georgia"/>
                <a:cs typeface="Georgia"/>
                <a:sym typeface="Georgi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48760026"/>
      </p:ext>
    </p:extLst>
  </p:cSld>
  <p:clrMap bg1="lt1" tx1="dk1" bg2="dk2" tx2="lt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 id="2147484178" r:id="rId12"/>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A758B3D-0B6E-4942-9F7A-E65C719C9F0E}" type="datetimeFigureOut">
              <a:rPr lang="en-US" smtClean="0"/>
              <a:t>9/24/2020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712AB71-D1B2-4440-B4F2-73717894299B}" type="slidenum">
              <a:rPr lang="en-US" smtClean="0"/>
              <a:t>‹#›</a:t>
            </a:fld>
            <a:endParaRPr lang="en-US"/>
          </a:p>
        </p:txBody>
      </p:sp>
    </p:spTree>
    <p:extLst>
      <p:ext uri="{BB962C8B-B14F-4D97-AF65-F5344CB8AC3E}">
        <p14:creationId xmlns:p14="http://schemas.microsoft.com/office/powerpoint/2010/main" val="3801958957"/>
      </p:ext>
    </p:extLst>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 id="214748419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953585"/>
      </p:ext>
    </p:extLst>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3958639"/>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614442376"/>
      </p:ext>
    </p:extLst>
  </p:cSld>
  <p:clrMap bg1="lt1" tx1="dk1" bg2="lt2" tx2="dk2" accent1="accent1" accent2="accent2" accent3="accent3" accent4="accent4" accent5="accent5" accent6="accent6" hlink="hlink" folHlink="folHlink"/>
  <p:sldLayoutIdLst>
    <p:sldLayoutId id="2147484199" r:id="rId1"/>
    <p:sldLayoutId id="2147484200" r:id="rId2"/>
    <p:sldLayoutId id="2147484201" r:id="rId3"/>
    <p:sldLayoutId id="2147484202" r:id="rId4"/>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22 March 2018</a:t>
            </a:r>
            <a:endParaRPr lang="en-US" dirty="0">
              <a:solidFill>
                <a:srgbClr val="003B49"/>
              </a:solidFill>
            </a:endParaRPr>
          </a:p>
        </p:txBody>
      </p:sp>
    </p:spTree>
    <p:extLst>
      <p:ext uri="{BB962C8B-B14F-4D97-AF65-F5344CB8AC3E}">
        <p14:creationId xmlns:p14="http://schemas.microsoft.com/office/powerpoint/2010/main" val="392745188"/>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22 March 2018</a:t>
            </a:r>
            <a:endParaRPr lang="en-US" dirty="0">
              <a:solidFill>
                <a:srgbClr val="003B49"/>
              </a:solidFill>
            </a:endParaRPr>
          </a:p>
        </p:txBody>
      </p:sp>
    </p:spTree>
    <p:extLst>
      <p:ext uri="{BB962C8B-B14F-4D97-AF65-F5344CB8AC3E}">
        <p14:creationId xmlns:p14="http://schemas.microsoft.com/office/powerpoint/2010/main" val="1080658207"/>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22 March 2018</a:t>
            </a:r>
            <a:endParaRPr lang="en-US" dirty="0">
              <a:solidFill>
                <a:srgbClr val="003B49"/>
              </a:solidFill>
            </a:endParaRPr>
          </a:p>
        </p:txBody>
      </p:sp>
    </p:spTree>
    <p:extLst>
      <p:ext uri="{BB962C8B-B14F-4D97-AF65-F5344CB8AC3E}">
        <p14:creationId xmlns:p14="http://schemas.microsoft.com/office/powerpoint/2010/main" val="2056669090"/>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22 March 2018</a:t>
            </a:r>
            <a:endParaRPr lang="en-US" dirty="0">
              <a:solidFill>
                <a:srgbClr val="003B49"/>
              </a:solidFill>
            </a:endParaRPr>
          </a:p>
        </p:txBody>
      </p:sp>
    </p:spTree>
    <p:extLst>
      <p:ext uri="{BB962C8B-B14F-4D97-AF65-F5344CB8AC3E}">
        <p14:creationId xmlns:p14="http://schemas.microsoft.com/office/powerpoint/2010/main" val="3871082889"/>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22 March 2018</a:t>
            </a:r>
            <a:endParaRPr lang="en-US" dirty="0">
              <a:solidFill>
                <a:srgbClr val="003B49"/>
              </a:solidFill>
            </a:endParaRPr>
          </a:p>
        </p:txBody>
      </p:sp>
    </p:spTree>
    <p:extLst>
      <p:ext uri="{BB962C8B-B14F-4D97-AF65-F5344CB8AC3E}">
        <p14:creationId xmlns:p14="http://schemas.microsoft.com/office/powerpoint/2010/main" val="314979318"/>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msystem.zoom.us/j/98708669720?pwd=UGJSajZYT1ZFbjJtNnY5eEgrTHJ3dz09"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5.xml"/><Relationship Id="rId1" Type="http://schemas.openxmlformats.org/officeDocument/2006/relationships/vmlDrawing" Target="../drawings/vmlDrawing1.vml"/><Relationship Id="rId4" Type="http://schemas.openxmlformats.org/officeDocument/2006/relationships/image" Target="../media/image22.emf"/></Relationships>
</file>

<file path=ppt/slides/_rels/slide5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4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5.xml"/></Relationships>
</file>

<file path=ppt/slides/_rels/slide5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533971" y="2144530"/>
            <a:ext cx="6972300" cy="2641756"/>
          </a:xfrm>
        </p:spPr>
        <p:txBody>
          <a:bodyPr/>
          <a:lstStyle/>
          <a:p>
            <a:r>
              <a:rPr lang="en-US" dirty="0" smtClean="0"/>
              <a:t>Faculty Senate Meeting</a:t>
            </a:r>
          </a:p>
          <a:p>
            <a:r>
              <a:rPr lang="en-US" sz="3600" dirty="0" smtClean="0"/>
              <a:t>September 10, 2020</a:t>
            </a:r>
          </a:p>
          <a:p>
            <a:endParaRPr lang="en-US" sz="3600" dirty="0"/>
          </a:p>
        </p:txBody>
      </p:sp>
      <p:sp>
        <p:nvSpPr>
          <p:cNvPr id="4" name="Slide Number Placeholder 3"/>
          <p:cNvSpPr>
            <a:spLocks noGrp="1"/>
          </p:cNvSpPr>
          <p:nvPr>
            <p:ph type="sldNum" sz="quarter" idx="11"/>
          </p:nvPr>
        </p:nvSpPr>
        <p:spPr/>
        <p:txBody>
          <a:bodyPr/>
          <a:lstStyle/>
          <a:p>
            <a:fld id="{7E03178D-84EE-4CB8-A279-6A93DE17BCD8}" type="slidenum">
              <a:rPr lang="en-US" smtClean="0"/>
              <a:t>1</a:t>
            </a:fld>
            <a:endParaRPr lang="en-US"/>
          </a:p>
        </p:txBody>
      </p:sp>
      <p:sp>
        <p:nvSpPr>
          <p:cNvPr id="5" name="Rectangle 4"/>
          <p:cNvSpPr/>
          <p:nvPr/>
        </p:nvSpPr>
        <p:spPr>
          <a:xfrm>
            <a:off x="360486" y="4246575"/>
            <a:ext cx="8370276" cy="1477328"/>
          </a:xfrm>
          <a:prstGeom prst="rect">
            <a:avLst/>
          </a:prstGeom>
        </p:spPr>
        <p:txBody>
          <a:bodyPr wrap="square">
            <a:spAutoFit/>
          </a:bodyPr>
          <a:lstStyle/>
          <a:p>
            <a:r>
              <a:rPr lang="en-US" u="sng">
                <a:solidFill>
                  <a:srgbClr val="0563C1"/>
                </a:solidFill>
                <a:latin typeface="Cairo" panose="00000500000000000000" pitchFamily="2" charset="-78"/>
                <a:ea typeface="Calibri" panose="020F0502020204030204" pitchFamily="34" charset="0"/>
                <a:hlinkClick r:id="rId3"/>
              </a:rPr>
              <a:t>https://umsystem.zoom.us/j/98708669720?pwd=UGJSajZYT1ZFbjJtNnY5eEgrTHJ3dz09</a:t>
            </a:r>
            <a:r>
              <a:rPr lang="en-US">
                <a:latin typeface="Cairo" panose="00000500000000000000" pitchFamily="2" charset="-78"/>
                <a:ea typeface="Calibri" panose="020F0502020204030204" pitchFamily="34" charset="0"/>
              </a:rPr>
              <a:t> </a:t>
            </a:r>
            <a:endParaRPr lang="en-US" sz="1600">
              <a:latin typeface="Calibri" panose="020F0502020204030204" pitchFamily="34" charset="0"/>
              <a:ea typeface="Calibri" panose="020F0502020204030204" pitchFamily="34" charset="0"/>
            </a:endParaRPr>
          </a:p>
          <a:p>
            <a:r>
              <a:rPr lang="en-US" dirty="0">
                <a:latin typeface="Cairo" panose="00000500000000000000" pitchFamily="2" charset="-78"/>
                <a:ea typeface="Calibri" panose="020F0502020204030204" pitchFamily="34" charset="0"/>
              </a:rPr>
              <a:t> </a:t>
            </a:r>
            <a:endParaRPr lang="en-US" sz="1600" dirty="0">
              <a:latin typeface="Calibri" panose="020F0502020204030204" pitchFamily="34" charset="0"/>
              <a:ea typeface="Calibri" panose="020F0502020204030204" pitchFamily="34" charset="0"/>
            </a:endParaRPr>
          </a:p>
          <a:p>
            <a:r>
              <a:rPr lang="en-US" dirty="0">
                <a:highlight>
                  <a:srgbClr val="FFFF00"/>
                </a:highlight>
                <a:latin typeface="Cairo" panose="00000500000000000000" pitchFamily="2" charset="-78"/>
                <a:ea typeface="Calibri" panose="020F0502020204030204" pitchFamily="34" charset="0"/>
              </a:rPr>
              <a:t>Meeting ID: 987 0866 9720</a:t>
            </a:r>
            <a:endParaRPr lang="en-US" sz="1600" dirty="0">
              <a:latin typeface="Calibri" panose="020F0502020204030204" pitchFamily="34" charset="0"/>
              <a:ea typeface="Calibri" panose="020F0502020204030204" pitchFamily="34" charset="0"/>
            </a:endParaRPr>
          </a:p>
          <a:p>
            <a:r>
              <a:rPr lang="en-US" dirty="0">
                <a:highlight>
                  <a:srgbClr val="FFFF00"/>
                </a:highlight>
                <a:latin typeface="Cairo" panose="00000500000000000000" pitchFamily="2" charset="-78"/>
                <a:ea typeface="Calibri" panose="020F0502020204030204" pitchFamily="34" charset="0"/>
              </a:rPr>
              <a:t>Password: 091020</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134775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10790" y="2400299"/>
            <a:ext cx="8604067" cy="2576147"/>
          </a:xfrm>
        </p:spPr>
        <p:txBody>
          <a:bodyPr/>
          <a:lstStyle/>
          <a:p>
            <a:endParaRPr lang="en-US" dirty="0" smtClean="0">
              <a:solidFill>
                <a:schemeClr val="accent4">
                  <a:lumMod val="10000"/>
                </a:schemeClr>
              </a:solidFill>
            </a:endParaRPr>
          </a:p>
          <a:p>
            <a:r>
              <a:rPr lang="en-US" sz="2000" dirty="0" smtClean="0"/>
              <a:t>Open forum:  September 23, 2020 (9:00 – 11:00 a.m.)</a:t>
            </a:r>
          </a:p>
          <a:p>
            <a:endParaRPr lang="en-US" sz="2000" dirty="0"/>
          </a:p>
          <a:p>
            <a:r>
              <a:rPr lang="en-US" sz="2000" dirty="0" smtClean="0"/>
              <a:t>Dr. Wayne R. Jones – Chief Institutional Research Officer </a:t>
            </a:r>
          </a:p>
          <a:p>
            <a:pPr marL="0" indent="0">
              <a:buNone/>
            </a:pPr>
            <a:endParaRPr lang="en-US" sz="2000" dirty="0"/>
          </a:p>
          <a:p>
            <a:r>
              <a:rPr lang="en-US" sz="2000" dirty="0" smtClean="0"/>
              <a:t>Should have results at future Faculty Senate meeting</a:t>
            </a:r>
          </a:p>
          <a:p>
            <a:endParaRPr lang="en-US" dirty="0" smtClean="0"/>
          </a:p>
        </p:txBody>
      </p:sp>
      <p:sp>
        <p:nvSpPr>
          <p:cNvPr id="4" name="Text Placeholder 3"/>
          <p:cNvSpPr txBox="1">
            <a:spLocks/>
          </p:cNvSpPr>
          <p:nvPr/>
        </p:nvSpPr>
        <p:spPr>
          <a:xfrm>
            <a:off x="510790" y="2031533"/>
            <a:ext cx="8184662" cy="647645"/>
          </a:xfrm>
          <a:prstGeom prst="rect">
            <a:avLst/>
          </a:prstGeom>
        </p:spPr>
        <p:txBody>
          <a:bodyPr>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3000" b="0" i="0" u="none" strike="noStrike" kern="1200" cap="none" spc="0" normalizeH="0" baseline="0" noProof="0" dirty="0" smtClean="0">
                <a:ln>
                  <a:noFill/>
                </a:ln>
                <a:solidFill>
                  <a:srgbClr val="509E2F"/>
                </a:solidFill>
                <a:effectLst/>
                <a:uLnTx/>
                <a:uFillTx/>
                <a:latin typeface="Orgon Slab Medium"/>
                <a:ea typeface="+mn-ea"/>
              </a:rPr>
              <a:t>COACHE Survey</a:t>
            </a:r>
            <a:endParaRPr kumimoji="0" lang="en-US" sz="3000" b="0" i="0" u="none" strike="noStrike" kern="1200" cap="none" spc="0" normalizeH="0" baseline="0" noProof="0" dirty="0">
              <a:ln>
                <a:noFill/>
              </a:ln>
              <a:solidFill>
                <a:srgbClr val="509E2F"/>
              </a:solidFill>
              <a:effectLst/>
              <a:uLnTx/>
              <a:uFillTx/>
              <a:latin typeface="Orgon Slab Medium"/>
              <a:ea typeface="+mn-ea"/>
            </a:endParaRPr>
          </a:p>
        </p:txBody>
      </p:sp>
    </p:spTree>
    <p:extLst>
      <p:ext uri="{BB962C8B-B14F-4D97-AF65-F5344CB8AC3E}">
        <p14:creationId xmlns:p14="http://schemas.microsoft.com/office/powerpoint/2010/main" val="576215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10790" y="2117212"/>
            <a:ext cx="8604067" cy="4634569"/>
          </a:xfrm>
        </p:spPr>
        <p:txBody>
          <a:bodyPr/>
          <a:lstStyle/>
          <a:p>
            <a:r>
              <a:rPr lang="en-US" dirty="0" smtClean="0"/>
              <a:t>IFC Retreat, August 4 – 5 – Annual Retreat </a:t>
            </a:r>
          </a:p>
          <a:p>
            <a:pPr lvl="1"/>
            <a:r>
              <a:rPr lang="en-US" dirty="0" smtClean="0"/>
              <a:t>Discussion and presentation from Beth Chancellor – Information Technology</a:t>
            </a:r>
          </a:p>
          <a:p>
            <a:pPr lvl="2"/>
            <a:r>
              <a:rPr lang="en-US" dirty="0" smtClean="0"/>
              <a:t>Variety of issues including email and strategic planning priorities</a:t>
            </a:r>
            <a:endParaRPr lang="en-US" dirty="0"/>
          </a:p>
          <a:p>
            <a:pPr lvl="1"/>
            <a:r>
              <a:rPr lang="en-US" dirty="0" smtClean="0"/>
              <a:t>eLearning updates – Matt </a:t>
            </a:r>
            <a:r>
              <a:rPr lang="en-US" dirty="0" err="1" smtClean="0"/>
              <a:t>Gunkel</a:t>
            </a:r>
            <a:endParaRPr lang="en-US" dirty="0"/>
          </a:p>
          <a:p>
            <a:pPr lvl="1"/>
            <a:r>
              <a:rPr lang="en-US" dirty="0" smtClean="0"/>
              <a:t>General budget presentation – Ryan Rapp</a:t>
            </a:r>
            <a:endParaRPr lang="en-US" dirty="0"/>
          </a:p>
          <a:p>
            <a:pPr lvl="1"/>
            <a:r>
              <a:rPr lang="en-US" dirty="0" smtClean="0"/>
              <a:t>CRR 320.035 Promotion &amp; Tenure; CRR 310.060 Dismissal for Cause; IFC/ISC</a:t>
            </a:r>
          </a:p>
        </p:txBody>
      </p:sp>
      <p:sp>
        <p:nvSpPr>
          <p:cNvPr id="5" name="Text Placeholder 3"/>
          <p:cNvSpPr>
            <a:spLocks noGrp="1"/>
          </p:cNvSpPr>
          <p:nvPr>
            <p:ph type="body" sz="quarter" idx="13"/>
          </p:nvPr>
        </p:nvSpPr>
        <p:spPr>
          <a:xfrm>
            <a:off x="510790" y="1559093"/>
            <a:ext cx="8184662" cy="647645"/>
          </a:xfrm>
        </p:spPr>
        <p:txBody>
          <a:bodyPr/>
          <a:lstStyle/>
          <a:p>
            <a:r>
              <a:rPr lang="en-US" dirty="0"/>
              <a:t>Intercampus Faculty </a:t>
            </a:r>
            <a:r>
              <a:rPr lang="en-US" dirty="0" smtClean="0"/>
              <a:t>Cabinet (IFC)</a:t>
            </a:r>
            <a:endParaRPr lang="en-US" dirty="0"/>
          </a:p>
        </p:txBody>
      </p:sp>
    </p:spTree>
    <p:extLst>
      <p:ext uri="{BB962C8B-B14F-4D97-AF65-F5344CB8AC3E}">
        <p14:creationId xmlns:p14="http://schemas.microsoft.com/office/powerpoint/2010/main" val="2678690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IFC regular meeting – 4 September</a:t>
            </a:r>
          </a:p>
          <a:p>
            <a:pPr lvl="1"/>
            <a:r>
              <a:rPr lang="en-US" dirty="0" smtClean="0"/>
              <a:t>Revisit </a:t>
            </a:r>
            <a:r>
              <a:rPr lang="en-US" dirty="0"/>
              <a:t>mid-career faculty development	</a:t>
            </a:r>
          </a:p>
          <a:p>
            <a:pPr lvl="1"/>
            <a:r>
              <a:rPr lang="en-US" dirty="0"/>
              <a:t>Human Resources – Marsha Fischer –open enrollment Oct 26 – November 6, very modest premium </a:t>
            </a:r>
            <a:r>
              <a:rPr lang="en-US" dirty="0" smtClean="0"/>
              <a:t>increases</a:t>
            </a:r>
          </a:p>
          <a:p>
            <a:pPr lvl="1"/>
            <a:r>
              <a:rPr lang="en-US" dirty="0" smtClean="0"/>
              <a:t>Anticipate CRR 320.035 Promotion &amp; Tenure President approval on September 8</a:t>
            </a:r>
            <a:r>
              <a:rPr lang="en-US" baseline="30000" dirty="0" smtClean="0"/>
              <a:t>th</a:t>
            </a:r>
            <a:r>
              <a:rPr lang="en-US" dirty="0" smtClean="0"/>
              <a:t>.  Distributed September 9.</a:t>
            </a:r>
            <a:endParaRPr lang="en-US" dirty="0"/>
          </a:p>
          <a:p>
            <a:endParaRPr lang="en-US" dirty="0"/>
          </a:p>
        </p:txBody>
      </p:sp>
      <p:sp>
        <p:nvSpPr>
          <p:cNvPr id="3" name="Text Placeholder 2"/>
          <p:cNvSpPr>
            <a:spLocks noGrp="1"/>
          </p:cNvSpPr>
          <p:nvPr>
            <p:ph type="body" sz="quarter" idx="13"/>
          </p:nvPr>
        </p:nvSpPr>
        <p:spPr/>
        <p:txBody>
          <a:bodyPr/>
          <a:lstStyle/>
          <a:p>
            <a:r>
              <a:rPr lang="en-US" dirty="0" smtClean="0"/>
              <a:t>Intercampus Faculty Council (IFC)</a:t>
            </a:r>
            <a:endParaRPr lang="en-US" dirty="0"/>
          </a:p>
        </p:txBody>
      </p:sp>
    </p:spTree>
    <p:extLst>
      <p:ext uri="{BB962C8B-B14F-4D97-AF65-F5344CB8AC3E}">
        <p14:creationId xmlns:p14="http://schemas.microsoft.com/office/powerpoint/2010/main" val="2699464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14075" y="2418704"/>
            <a:ext cx="8197114" cy="3577649"/>
          </a:xfrm>
        </p:spPr>
        <p:txBody>
          <a:bodyPr/>
          <a:lstStyle/>
          <a:p>
            <a:pPr algn="just"/>
            <a:r>
              <a:rPr lang="en-US" dirty="0"/>
              <a:t>June 11 – Regularly Scheduled Meeting</a:t>
            </a:r>
          </a:p>
          <a:p>
            <a:pPr lvl="1" algn="just"/>
            <a:r>
              <a:rPr lang="en-US" dirty="0"/>
              <a:t>By-Laws revisions currently in progress and nearing conclusion</a:t>
            </a:r>
          </a:p>
          <a:p>
            <a:pPr lvl="1" algn="just"/>
            <a:r>
              <a:rPr lang="en-US" dirty="0"/>
              <a:t>Discussion of Administrative Review</a:t>
            </a:r>
          </a:p>
          <a:p>
            <a:pPr lvl="1" algn="just"/>
            <a:r>
              <a:rPr lang="en-US" dirty="0"/>
              <a:t>AF&amp;S brief on S/U grading</a:t>
            </a:r>
          </a:p>
          <a:p>
            <a:pPr algn="just"/>
            <a:r>
              <a:rPr lang="en-US" dirty="0"/>
              <a:t>July 02 – Special Meeting</a:t>
            </a:r>
          </a:p>
          <a:p>
            <a:pPr lvl="1" algn="just"/>
            <a:r>
              <a:rPr lang="en-US" dirty="0"/>
              <a:t>Discussed and adopted resolution concerning merger of UM System President with University of Missouri Chancellor</a:t>
            </a:r>
          </a:p>
          <a:p>
            <a:pPr lvl="1" algn="just"/>
            <a:r>
              <a:rPr lang="en-US" dirty="0"/>
              <a:t>Resolution submitted to BOC</a:t>
            </a:r>
          </a:p>
          <a:p>
            <a:pPr marL="0" indent="0">
              <a:buNone/>
            </a:pPr>
            <a:endParaRPr lang="en-US" dirty="0"/>
          </a:p>
        </p:txBody>
      </p:sp>
      <p:sp>
        <p:nvSpPr>
          <p:cNvPr id="3" name="Text Placeholder 2"/>
          <p:cNvSpPr>
            <a:spLocks noGrp="1"/>
          </p:cNvSpPr>
          <p:nvPr>
            <p:ph type="body" sz="quarter" idx="13"/>
          </p:nvPr>
        </p:nvSpPr>
        <p:spPr/>
        <p:txBody>
          <a:bodyPr/>
          <a:lstStyle/>
          <a:p>
            <a:r>
              <a:rPr lang="en-US" dirty="0">
                <a:effectLst>
                  <a:outerShdw blurRad="38100" dist="38100" dir="2700000" algn="tl">
                    <a:srgbClr val="000000">
                      <a:alpha val="43137"/>
                    </a:srgbClr>
                  </a:outerShdw>
                </a:effectLst>
              </a:rPr>
              <a:t>Faculty Senate Summer</a:t>
            </a:r>
          </a:p>
          <a:p>
            <a:endParaRPr lang="en-US" dirty="0"/>
          </a:p>
        </p:txBody>
      </p:sp>
    </p:spTree>
    <p:extLst>
      <p:ext uri="{BB962C8B-B14F-4D97-AF65-F5344CB8AC3E}">
        <p14:creationId xmlns:p14="http://schemas.microsoft.com/office/powerpoint/2010/main" val="3416220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sz="2000" dirty="0" smtClean="0"/>
              <a:t>Input desired from Caprice Moore Interim VP Global Learning</a:t>
            </a:r>
          </a:p>
          <a:p>
            <a:pPr marL="0" indent="0">
              <a:buNone/>
            </a:pPr>
            <a:endParaRPr lang="en-US" sz="2000" dirty="0" smtClean="0"/>
          </a:p>
          <a:p>
            <a:r>
              <a:rPr lang="en-US" sz="2000" dirty="0" smtClean="0"/>
              <a:t>“What would you like to know about UM System eLearning initiative?”</a:t>
            </a:r>
          </a:p>
          <a:p>
            <a:pPr marL="0" indent="0">
              <a:buNone/>
            </a:pPr>
            <a:endParaRPr lang="en-US" sz="2000" dirty="0" smtClean="0"/>
          </a:p>
          <a:p>
            <a:r>
              <a:rPr lang="en-US" sz="2000" dirty="0" smtClean="0"/>
              <a:t>“Before Covid-19 did you teach distance courses?”</a:t>
            </a:r>
            <a:endParaRPr lang="en-US" sz="2000" dirty="0"/>
          </a:p>
        </p:txBody>
      </p:sp>
      <p:sp>
        <p:nvSpPr>
          <p:cNvPr id="3" name="Text Placeholder 2"/>
          <p:cNvSpPr>
            <a:spLocks noGrp="1"/>
          </p:cNvSpPr>
          <p:nvPr>
            <p:ph type="body" sz="quarter" idx="13"/>
          </p:nvPr>
        </p:nvSpPr>
        <p:spPr/>
        <p:txBody>
          <a:bodyPr/>
          <a:lstStyle/>
          <a:p>
            <a:r>
              <a:rPr lang="en-US" dirty="0" smtClean="0"/>
              <a:t>Request for Input E-Learning</a:t>
            </a:r>
            <a:endParaRPr lang="en-US" dirty="0"/>
          </a:p>
        </p:txBody>
      </p:sp>
    </p:spTree>
    <p:extLst>
      <p:ext uri="{BB962C8B-B14F-4D97-AF65-F5344CB8AC3E}">
        <p14:creationId xmlns:p14="http://schemas.microsoft.com/office/powerpoint/2010/main" val="25719506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sz="2000" dirty="0" smtClean="0"/>
              <a:t>Interim Provost Roberts requests faculty participation </a:t>
            </a:r>
            <a:r>
              <a:rPr lang="en-US" sz="2000" smtClean="0"/>
              <a:t>on task force </a:t>
            </a:r>
            <a:r>
              <a:rPr lang="en-US" sz="2000" dirty="0" smtClean="0"/>
              <a:t>to “study and make recommendations on issue or organizational structure and process”</a:t>
            </a:r>
          </a:p>
          <a:p>
            <a:endParaRPr lang="en-US" sz="2000" dirty="0" smtClean="0"/>
          </a:p>
          <a:p>
            <a:r>
              <a:rPr lang="en-US" sz="2000" dirty="0" smtClean="0"/>
              <a:t>Request sent to Standing Committee Chairs</a:t>
            </a:r>
            <a:endParaRPr lang="en-US" sz="2000" dirty="0"/>
          </a:p>
        </p:txBody>
      </p:sp>
      <p:sp>
        <p:nvSpPr>
          <p:cNvPr id="3" name="Text Placeholder 2"/>
          <p:cNvSpPr>
            <a:spLocks noGrp="1"/>
          </p:cNvSpPr>
          <p:nvPr>
            <p:ph type="body" sz="quarter" idx="13"/>
          </p:nvPr>
        </p:nvSpPr>
        <p:spPr/>
        <p:txBody>
          <a:bodyPr/>
          <a:lstStyle/>
          <a:p>
            <a:r>
              <a:rPr lang="en-US" dirty="0" smtClean="0"/>
              <a:t>Request for Task Force Membership</a:t>
            </a:r>
            <a:endParaRPr lang="en-US" dirty="0"/>
          </a:p>
        </p:txBody>
      </p:sp>
    </p:spTree>
    <p:extLst>
      <p:ext uri="{BB962C8B-B14F-4D97-AF65-F5344CB8AC3E}">
        <p14:creationId xmlns:p14="http://schemas.microsoft.com/office/powerpoint/2010/main" val="2146833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10790" y="2276856"/>
            <a:ext cx="8604067" cy="3648457"/>
          </a:xfrm>
        </p:spPr>
        <p:txBody>
          <a:bodyPr/>
          <a:lstStyle/>
          <a:p>
            <a:endParaRPr lang="en-US" dirty="0" smtClean="0">
              <a:solidFill>
                <a:schemeClr val="accent4">
                  <a:lumMod val="10000"/>
                </a:schemeClr>
              </a:solidFill>
            </a:endParaRPr>
          </a:p>
          <a:p>
            <a:pPr marL="0" indent="0">
              <a:buNone/>
            </a:pPr>
            <a:r>
              <a:rPr lang="en-US" sz="2000" dirty="0"/>
              <a:t>Whereas Professor Steven Corns has served the Faculty Senate of the Missouri University of Science and Technology as Secretary (2016-2017), Parliamentarian (2017-2018), President-Elect (2018-2019) and President (2019-2020); and</a:t>
            </a:r>
          </a:p>
          <a:p>
            <a:pPr marL="0" indent="0">
              <a:buNone/>
            </a:pPr>
            <a:endParaRPr lang="en-US" dirty="0" smtClean="0"/>
          </a:p>
          <a:p>
            <a:pPr marL="0" indent="0">
              <a:buNone/>
            </a:pPr>
            <a:r>
              <a:rPr lang="en-US" sz="2000" dirty="0"/>
              <a:t>Whereas, as an Officer of the Faculty Senate, Professor Steven Corns has demonstrated focused, collegial, consistent, balanced and intelligent hard work in support of faculty rights and interests; and </a:t>
            </a:r>
          </a:p>
          <a:p>
            <a:pPr marL="0" indent="0">
              <a:buNone/>
            </a:pPr>
            <a:endParaRPr lang="en-US" dirty="0" smtClean="0"/>
          </a:p>
        </p:txBody>
      </p:sp>
      <p:sp>
        <p:nvSpPr>
          <p:cNvPr id="4" name="Text Placeholder 3"/>
          <p:cNvSpPr txBox="1">
            <a:spLocks/>
          </p:cNvSpPr>
          <p:nvPr/>
        </p:nvSpPr>
        <p:spPr>
          <a:xfrm>
            <a:off x="510790" y="1707710"/>
            <a:ext cx="8184662" cy="647645"/>
          </a:xfrm>
          <a:prstGeom prst="rect">
            <a:avLst/>
          </a:prstGeom>
        </p:spPr>
        <p:txBody>
          <a:bodyPr>
            <a:normAutofit fontScale="92500"/>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3000" b="0" i="0" u="none" strike="noStrike" kern="1200" cap="none" spc="0" normalizeH="0" baseline="0" noProof="0" dirty="0" smtClean="0">
                <a:ln>
                  <a:noFill/>
                </a:ln>
                <a:solidFill>
                  <a:srgbClr val="509E2F"/>
                </a:solidFill>
                <a:effectLst/>
                <a:uLnTx/>
                <a:uFillTx/>
                <a:latin typeface="Orgon Slab Medium"/>
                <a:ea typeface="+mn-ea"/>
              </a:rPr>
              <a:t>Faculty Senate Resolution for Dr. Steven Corns</a:t>
            </a:r>
            <a:endParaRPr kumimoji="0" lang="en-US" sz="3000" b="0" i="0" u="none" strike="noStrike" kern="1200" cap="none" spc="0" normalizeH="0" baseline="0" noProof="0" dirty="0">
              <a:ln>
                <a:noFill/>
              </a:ln>
              <a:solidFill>
                <a:srgbClr val="509E2F"/>
              </a:solidFill>
              <a:effectLst/>
              <a:uLnTx/>
              <a:uFillTx/>
              <a:latin typeface="Orgon Slab Medium"/>
              <a:ea typeface="+mn-ea"/>
            </a:endParaRPr>
          </a:p>
        </p:txBody>
      </p:sp>
    </p:spTree>
    <p:extLst>
      <p:ext uri="{BB962C8B-B14F-4D97-AF65-F5344CB8AC3E}">
        <p14:creationId xmlns:p14="http://schemas.microsoft.com/office/powerpoint/2010/main" val="17342725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0790" y="2558562"/>
            <a:ext cx="8197114" cy="3158187"/>
          </a:xfrm>
        </p:spPr>
        <p:txBody>
          <a:bodyPr/>
          <a:lstStyle/>
          <a:p>
            <a:pPr marL="0" indent="0">
              <a:buNone/>
            </a:pPr>
            <a:endParaRPr lang="en-US" sz="2000" dirty="0" smtClean="0"/>
          </a:p>
          <a:p>
            <a:pPr marL="0" indent="0">
              <a:buNone/>
            </a:pPr>
            <a:r>
              <a:rPr lang="en-US" sz="2000" dirty="0"/>
              <a:t>Whereas, Professor Steven Corns helped to guide the university through a time of transition involving a new Chancellor, Interim Provost, and senior leadership changes, as well as significant budgetary constraints; and</a:t>
            </a:r>
          </a:p>
          <a:p>
            <a:pPr marL="0" indent="0">
              <a:buNone/>
            </a:pPr>
            <a:endParaRPr lang="en-US" sz="2000" dirty="0" smtClean="0"/>
          </a:p>
          <a:p>
            <a:pPr marL="0" indent="0">
              <a:buNone/>
            </a:pPr>
            <a:r>
              <a:rPr lang="en-US" sz="2000" dirty="0" smtClean="0"/>
              <a:t>Whereas</a:t>
            </a:r>
            <a:r>
              <a:rPr lang="en-US" sz="2000" dirty="0"/>
              <a:t>, Professor Steven Corns inspired and motivated the faculty with resilient leadership during the sudden and challenging crisis of the COVID-19 pandemic; </a:t>
            </a:r>
          </a:p>
          <a:p>
            <a:pPr marL="0" indent="0">
              <a:buNone/>
            </a:pPr>
            <a:endParaRPr lang="en-US" dirty="0"/>
          </a:p>
        </p:txBody>
      </p:sp>
      <p:sp>
        <p:nvSpPr>
          <p:cNvPr id="3" name="Text Placeholder 2"/>
          <p:cNvSpPr>
            <a:spLocks noGrp="1"/>
          </p:cNvSpPr>
          <p:nvPr>
            <p:ph type="body" sz="quarter" idx="13"/>
          </p:nvPr>
        </p:nvSpPr>
        <p:spPr>
          <a:xfrm>
            <a:off x="510790" y="1790003"/>
            <a:ext cx="8184662" cy="601505"/>
          </a:xfrm>
        </p:spPr>
        <p:txBody>
          <a:bodyPr/>
          <a:lstStyle/>
          <a:p>
            <a:r>
              <a:rPr lang="en-US" sz="2800" dirty="0"/>
              <a:t>Faculty Senate Resolution for Dr. Steven Corns</a:t>
            </a:r>
          </a:p>
          <a:p>
            <a:endParaRPr lang="en-US" dirty="0"/>
          </a:p>
        </p:txBody>
      </p:sp>
    </p:spTree>
    <p:extLst>
      <p:ext uri="{BB962C8B-B14F-4D97-AF65-F5344CB8AC3E}">
        <p14:creationId xmlns:p14="http://schemas.microsoft.com/office/powerpoint/2010/main" val="4021494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0790" y="2782001"/>
            <a:ext cx="8197114" cy="2934748"/>
          </a:xfrm>
        </p:spPr>
        <p:txBody>
          <a:bodyPr/>
          <a:lstStyle/>
          <a:p>
            <a:r>
              <a:rPr lang="en-US" sz="2000" dirty="0"/>
              <a:t>Therefore, be it resolved that the Faculty Senate of the Missouri University of Science and Technology does hereby sincerely thank Professor Corns for every job well done and wish him continued success in his future endeavors</a:t>
            </a:r>
            <a:r>
              <a:rPr lang="en-US" sz="2000" dirty="0" smtClean="0"/>
              <a:t>.</a:t>
            </a:r>
          </a:p>
          <a:p>
            <a:endParaRPr lang="en-US" sz="2000" dirty="0" smtClean="0"/>
          </a:p>
          <a:p>
            <a:r>
              <a:rPr lang="en-US" sz="2000" dirty="0"/>
              <a:t>Adopted this 10</a:t>
            </a:r>
            <a:r>
              <a:rPr lang="en-US" sz="2000" baseline="30000" dirty="0"/>
              <a:t>th</a:t>
            </a:r>
            <a:r>
              <a:rPr lang="en-US" sz="2000" dirty="0"/>
              <a:t> day of September 2020 at the meeting of the Faculty Senate of Missouri University of Science and Technology.</a:t>
            </a:r>
          </a:p>
          <a:p>
            <a:endParaRPr lang="en-US" sz="2000" dirty="0"/>
          </a:p>
          <a:p>
            <a:endParaRPr lang="en-US" dirty="0"/>
          </a:p>
        </p:txBody>
      </p:sp>
      <p:sp>
        <p:nvSpPr>
          <p:cNvPr id="3" name="Text Placeholder 2"/>
          <p:cNvSpPr>
            <a:spLocks noGrp="1"/>
          </p:cNvSpPr>
          <p:nvPr>
            <p:ph type="body" sz="quarter" idx="13"/>
          </p:nvPr>
        </p:nvSpPr>
        <p:spPr/>
        <p:txBody>
          <a:bodyPr/>
          <a:lstStyle/>
          <a:p>
            <a:r>
              <a:rPr lang="en-US" sz="2800" dirty="0"/>
              <a:t>Faculty Senate Resolution for Dr. Steven Corns</a:t>
            </a:r>
          </a:p>
          <a:p>
            <a:endParaRPr lang="en-US" dirty="0"/>
          </a:p>
        </p:txBody>
      </p:sp>
    </p:spTree>
    <p:extLst>
      <p:ext uri="{BB962C8B-B14F-4D97-AF65-F5344CB8AC3E}">
        <p14:creationId xmlns:p14="http://schemas.microsoft.com/office/powerpoint/2010/main" val="973141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Next-Motion by </a:t>
            </a:r>
          </a:p>
          <a:p>
            <a:r>
              <a:rPr lang="en-US" dirty="0" smtClean="0"/>
              <a:t>Dave Westenberg</a:t>
            </a:r>
            <a:endParaRPr lang="en-US" dirty="0"/>
          </a:p>
        </p:txBody>
      </p:sp>
    </p:spTree>
    <p:extLst>
      <p:ext uri="{BB962C8B-B14F-4D97-AF65-F5344CB8AC3E}">
        <p14:creationId xmlns:p14="http://schemas.microsoft.com/office/powerpoint/2010/main" val="435362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0790" y="2686050"/>
            <a:ext cx="8197114" cy="3557587"/>
          </a:xfrm>
        </p:spPr>
        <p:txBody>
          <a:bodyPr/>
          <a:lstStyle/>
          <a:p>
            <a:pPr marL="6350" indent="-6350" defTabSz="685800">
              <a:buFont typeface="+mj-lt"/>
              <a:buAutoNum type="romanUcPeriod"/>
            </a:pPr>
            <a:r>
              <a:rPr lang="en-US" sz="3600" dirty="0" smtClean="0">
                <a:solidFill>
                  <a:srgbClr val="003B49"/>
                </a:solidFill>
                <a:latin typeface="Orgon Slab" panose="02000503000000020004" pitchFamily="50" charset="0"/>
              </a:rPr>
              <a:t> 	Call to Order and Roll Call</a:t>
            </a:r>
          </a:p>
          <a:p>
            <a:pPr marL="6350" lvl="0" indent="-6350" defTabSz="685800">
              <a:buNone/>
            </a:pP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	K. Dolan, Secretary</a:t>
            </a:r>
          </a:p>
        </p:txBody>
      </p:sp>
      <p:sp>
        <p:nvSpPr>
          <p:cNvPr id="4" name="Text Placeholder 3"/>
          <p:cNvSpPr>
            <a:spLocks noGrp="1"/>
          </p:cNvSpPr>
          <p:nvPr>
            <p:ph type="body" sz="quarter" idx="12"/>
          </p:nvPr>
        </p:nvSpPr>
        <p:spPr>
          <a:xfrm>
            <a:off x="510790" y="1911737"/>
            <a:ext cx="8184662" cy="585208"/>
          </a:xfrm>
        </p:spPr>
        <p:txBody>
          <a:bodyPr>
            <a:noAutofit/>
          </a:bodyPr>
          <a:lstStyle/>
          <a:p>
            <a:r>
              <a:rPr lang="en-US" sz="3600" dirty="0" smtClean="0">
                <a:latin typeface="Orgon Slab" panose="02000503000000020004" pitchFamily="50" charset="0"/>
              </a:rPr>
              <a:t>Agenda</a:t>
            </a:r>
            <a:endParaRPr lang="en-US" sz="3600" dirty="0">
              <a:latin typeface="Orgon Slab" panose="02000503000000020004" pitchFamily="50" charset="0"/>
            </a:endParaRPr>
          </a:p>
        </p:txBody>
      </p:sp>
      <p:sp>
        <p:nvSpPr>
          <p:cNvPr id="5" name="Slide Number Placeholder 4"/>
          <p:cNvSpPr>
            <a:spLocks noGrp="1"/>
          </p:cNvSpPr>
          <p:nvPr>
            <p:ph type="sldNum" sz="quarter" idx="14"/>
          </p:nvPr>
        </p:nvSpPr>
        <p:spPr/>
        <p:txBody>
          <a:bodyPr/>
          <a:lstStyle/>
          <a:p>
            <a:fld id="{7E03178D-84EE-4CB8-A279-6A93DE17BCD8}" type="slidenum">
              <a:rPr lang="en-US" smtClean="0"/>
              <a:t>2</a:t>
            </a:fld>
            <a:endParaRPr lang="en-US" dirty="0"/>
          </a:p>
        </p:txBody>
      </p:sp>
    </p:spTree>
    <p:extLst>
      <p:ext uri="{BB962C8B-B14F-4D97-AF65-F5344CB8AC3E}">
        <p14:creationId xmlns:p14="http://schemas.microsoft.com/office/powerpoint/2010/main" val="27096012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59305" y="1736726"/>
            <a:ext cx="8196210" cy="4858383"/>
          </a:xfrm>
        </p:spPr>
        <p:txBody>
          <a:bodyPr/>
          <a:lstStyle/>
          <a:p>
            <a:r>
              <a:rPr lang="en-US" dirty="0" smtClean="0"/>
              <a:t>Mark Mullin </a:t>
            </a:r>
            <a:r>
              <a:rPr lang="en-US" dirty="0"/>
              <a:t>has expressed desire to receive emeritus status.</a:t>
            </a:r>
          </a:p>
          <a:p>
            <a:r>
              <a:rPr lang="en-US" dirty="0" smtClean="0"/>
              <a:t>Prior to retiring on September 1, he served as UMR/S&amp;T’s Athletic Director for 28 years.</a:t>
            </a:r>
          </a:p>
          <a:p>
            <a:r>
              <a:rPr lang="en-US" dirty="0" smtClean="0"/>
              <a:t>He was a member of Faculty Senate throughout.</a:t>
            </a:r>
          </a:p>
          <a:p>
            <a:r>
              <a:rPr lang="en-US" dirty="0" smtClean="0"/>
              <a:t>His tenure as Athletic Director was a period of great academic and athletic success of our student athletes.</a:t>
            </a:r>
          </a:p>
        </p:txBody>
      </p:sp>
      <p:sp>
        <p:nvSpPr>
          <p:cNvPr id="3" name="Text Placeholder 2"/>
          <p:cNvSpPr>
            <a:spLocks noGrp="1"/>
          </p:cNvSpPr>
          <p:nvPr>
            <p:ph type="body" sz="quarter" idx="12"/>
          </p:nvPr>
        </p:nvSpPr>
        <p:spPr>
          <a:xfrm>
            <a:off x="297180" y="523910"/>
            <a:ext cx="8711639" cy="991999"/>
          </a:xfrm>
        </p:spPr>
        <p:txBody>
          <a:bodyPr>
            <a:normAutofit fontScale="92500"/>
          </a:bodyPr>
          <a:lstStyle/>
          <a:p>
            <a:r>
              <a:rPr lang="en-US" dirty="0" smtClean="0"/>
              <a:t>Motion to award </a:t>
            </a:r>
            <a:r>
              <a:rPr lang="en-US" dirty="0"/>
              <a:t>Athletic </a:t>
            </a:r>
            <a:r>
              <a:rPr lang="en-US" dirty="0" smtClean="0"/>
              <a:t>Director Emeritus status </a:t>
            </a:r>
          </a:p>
          <a:p>
            <a:r>
              <a:rPr lang="en-US" dirty="0" smtClean="0"/>
              <a:t>to Mark Mullin</a:t>
            </a:r>
            <a:endParaRPr lang="en-US" dirty="0"/>
          </a:p>
        </p:txBody>
      </p:sp>
    </p:spTree>
    <p:extLst>
      <p:ext uri="{BB962C8B-B14F-4D97-AF65-F5344CB8AC3E}">
        <p14:creationId xmlns:p14="http://schemas.microsoft.com/office/powerpoint/2010/main" val="26001330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59305" y="1736726"/>
            <a:ext cx="8196210" cy="4858383"/>
          </a:xfrm>
        </p:spPr>
        <p:txBody>
          <a:bodyPr/>
          <a:lstStyle/>
          <a:p>
            <a:r>
              <a:rPr lang="en-US" dirty="0" smtClean="0"/>
              <a:t>The process of awarding an academic emeritus title begins with a vote by departmental faculty.</a:t>
            </a:r>
          </a:p>
          <a:p>
            <a:r>
              <a:rPr lang="en-US" dirty="0" smtClean="0"/>
              <a:t>Athletics is no longer an academic department. </a:t>
            </a:r>
          </a:p>
          <a:p>
            <a:r>
              <a:rPr lang="en-US" dirty="0" smtClean="0"/>
              <a:t>Non-academic emeritus/emerita titles require that the individual’s contributions </a:t>
            </a:r>
            <a:r>
              <a:rPr lang="en-US" dirty="0"/>
              <a:t>to the university </a:t>
            </a:r>
            <a:r>
              <a:rPr lang="en-US" dirty="0" smtClean="0"/>
              <a:t>be recognized </a:t>
            </a:r>
            <a:r>
              <a:rPr lang="en-US" dirty="0"/>
              <a:t>as meritorious as recommended by vote of the faculty senate/council</a:t>
            </a:r>
            <a:r>
              <a:rPr lang="en-US" dirty="0" smtClean="0"/>
              <a:t>.</a:t>
            </a:r>
          </a:p>
          <a:p>
            <a:pPr lvl="1"/>
            <a:r>
              <a:rPr lang="en-US" dirty="0"/>
              <a:t>Faculty Senate recognized </a:t>
            </a:r>
            <a:r>
              <a:rPr lang="en-US" dirty="0" smtClean="0"/>
              <a:t>Mark’s </a:t>
            </a:r>
            <a:r>
              <a:rPr lang="en-US" dirty="0"/>
              <a:t>contributions with a resolution on April 16. </a:t>
            </a:r>
          </a:p>
        </p:txBody>
      </p:sp>
      <p:sp>
        <p:nvSpPr>
          <p:cNvPr id="3" name="Text Placeholder 2"/>
          <p:cNvSpPr>
            <a:spLocks noGrp="1"/>
          </p:cNvSpPr>
          <p:nvPr>
            <p:ph type="body" sz="quarter" idx="12"/>
          </p:nvPr>
        </p:nvSpPr>
        <p:spPr>
          <a:xfrm>
            <a:off x="297180" y="523910"/>
            <a:ext cx="8711639" cy="991999"/>
          </a:xfrm>
        </p:spPr>
        <p:txBody>
          <a:bodyPr>
            <a:normAutofit fontScale="92500"/>
          </a:bodyPr>
          <a:lstStyle/>
          <a:p>
            <a:r>
              <a:rPr lang="en-US" dirty="0" smtClean="0"/>
              <a:t>Motion to award </a:t>
            </a:r>
            <a:r>
              <a:rPr lang="en-US" dirty="0"/>
              <a:t>Athletic </a:t>
            </a:r>
            <a:r>
              <a:rPr lang="en-US" dirty="0" smtClean="0"/>
              <a:t>Director Emeritus status </a:t>
            </a:r>
          </a:p>
          <a:p>
            <a:r>
              <a:rPr lang="en-US" dirty="0" smtClean="0"/>
              <a:t>to Mark Mullin</a:t>
            </a:r>
            <a:endParaRPr lang="en-US" dirty="0"/>
          </a:p>
        </p:txBody>
      </p:sp>
    </p:spTree>
    <p:extLst>
      <p:ext uri="{BB962C8B-B14F-4D97-AF65-F5344CB8AC3E}">
        <p14:creationId xmlns:p14="http://schemas.microsoft.com/office/powerpoint/2010/main" val="7907731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73637" y="1385574"/>
            <a:ext cx="8196210" cy="3701376"/>
          </a:xfrm>
        </p:spPr>
        <p:txBody>
          <a:bodyPr/>
          <a:lstStyle/>
          <a:p>
            <a:r>
              <a:rPr lang="en-US" dirty="0" smtClean="0"/>
              <a:t>Whereas </a:t>
            </a:r>
            <a:r>
              <a:rPr lang="en-US" dirty="0"/>
              <a:t>CRR 320.090 does not anticipate this </a:t>
            </a:r>
            <a:r>
              <a:rPr lang="en-US" dirty="0" smtClean="0"/>
              <a:t>specific situation be </a:t>
            </a:r>
            <a:r>
              <a:rPr lang="en-US" dirty="0"/>
              <a:t>it resolved </a:t>
            </a:r>
            <a:r>
              <a:rPr lang="en-US" dirty="0" smtClean="0"/>
              <a:t>that, </a:t>
            </a:r>
            <a:r>
              <a:rPr lang="en-US" dirty="0"/>
              <a:t>in the spirit of CRR </a:t>
            </a:r>
            <a:r>
              <a:rPr lang="en-US" dirty="0" smtClean="0"/>
              <a:t>320.090, </a:t>
            </a:r>
            <a:r>
              <a:rPr lang="en-US" dirty="0"/>
              <a:t>the Faculty Senate of the Missouri University of Science and Technology does request and recommend that Mark Mullin be granted the title Athletics Director Emeritus including </a:t>
            </a:r>
            <a:r>
              <a:rPr lang="en-US" dirty="0" smtClean="0"/>
              <a:t>all associated </a:t>
            </a:r>
            <a:r>
              <a:rPr lang="en-US" dirty="0"/>
              <a:t>rights and </a:t>
            </a:r>
            <a:r>
              <a:rPr lang="en-US" dirty="0" smtClean="0"/>
              <a:t>responsibilities.”</a:t>
            </a:r>
            <a:endParaRPr lang="en-US" dirty="0"/>
          </a:p>
          <a:p>
            <a:endParaRPr lang="en-US" dirty="0"/>
          </a:p>
        </p:txBody>
      </p:sp>
      <p:sp>
        <p:nvSpPr>
          <p:cNvPr id="3" name="Text Placeholder 2"/>
          <p:cNvSpPr>
            <a:spLocks noGrp="1"/>
          </p:cNvSpPr>
          <p:nvPr>
            <p:ph type="body" sz="quarter" idx="12"/>
          </p:nvPr>
        </p:nvSpPr>
        <p:spPr>
          <a:xfrm>
            <a:off x="473637" y="445678"/>
            <a:ext cx="8184662" cy="991999"/>
          </a:xfrm>
        </p:spPr>
        <p:txBody>
          <a:bodyPr/>
          <a:lstStyle/>
          <a:p>
            <a:r>
              <a:rPr lang="en-US" dirty="0" smtClean="0"/>
              <a:t>Motion</a:t>
            </a:r>
            <a:endParaRPr lang="en-US" dirty="0"/>
          </a:p>
        </p:txBody>
      </p:sp>
    </p:spTree>
    <p:extLst>
      <p:ext uri="{BB962C8B-B14F-4D97-AF65-F5344CB8AC3E}">
        <p14:creationId xmlns:p14="http://schemas.microsoft.com/office/powerpoint/2010/main" val="149345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74545" y="1127128"/>
            <a:ext cx="8196210" cy="3701376"/>
          </a:xfrm>
        </p:spPr>
        <p:txBody>
          <a:bodyPr/>
          <a:lstStyle/>
          <a:p>
            <a:r>
              <a:rPr lang="en-US" b="1" dirty="0" smtClean="0"/>
              <a:t>A. Rule</a:t>
            </a:r>
            <a:r>
              <a:rPr lang="en-US" dirty="0" smtClean="0"/>
              <a:t>—The </a:t>
            </a:r>
            <a:r>
              <a:rPr lang="en-US" dirty="0"/>
              <a:t>procedure for granting the title of “Professor Emeritus”, “Associate Professor Emeritus” or “Curators Distinguished Professor/Teaching Professor Emeritus” shall originate with the retiring</a:t>
            </a:r>
            <a:r>
              <a:rPr lang="en-US" baseline="30000" dirty="0"/>
              <a:t>[1]</a:t>
            </a:r>
            <a:r>
              <a:rPr lang="en-US" dirty="0"/>
              <a:t> faculty member's department. The appropriate title shall be granted to any member of the full-time tenured or non- tenure track faculty with a ranked professorial title in good standing at the time of their retirement, when each of the following conditions have been met</a:t>
            </a:r>
            <a:r>
              <a:rPr lang="en-US" dirty="0" smtClean="0"/>
              <a:t>:</a:t>
            </a:r>
          </a:p>
          <a:p>
            <a:pPr lvl="1"/>
            <a:r>
              <a:rPr lang="en-US" dirty="0" smtClean="0"/>
              <a:t>Associate professor (15 </a:t>
            </a:r>
            <a:r>
              <a:rPr lang="en-US" dirty="0" err="1" smtClean="0"/>
              <a:t>yrs</a:t>
            </a:r>
            <a:r>
              <a:rPr lang="en-US" dirty="0" smtClean="0"/>
              <a:t>), Professor (5 </a:t>
            </a:r>
            <a:r>
              <a:rPr lang="en-US" dirty="0" err="1" smtClean="0"/>
              <a:t>yrs</a:t>
            </a:r>
            <a:r>
              <a:rPr lang="en-US" dirty="0" smtClean="0"/>
              <a:t>)</a:t>
            </a:r>
          </a:p>
          <a:p>
            <a:pPr lvl="1"/>
            <a:r>
              <a:rPr lang="en-US" dirty="0" smtClean="0"/>
              <a:t>Desire for Emerita/Emeritus status</a:t>
            </a:r>
          </a:p>
          <a:p>
            <a:pPr lvl="1"/>
            <a:r>
              <a:rPr lang="en-US" dirty="0" smtClean="0"/>
              <a:t>Meritorious contributions as determined by faculty vote</a:t>
            </a:r>
          </a:p>
          <a:p>
            <a:pPr lvl="1"/>
            <a:r>
              <a:rPr lang="en-US" dirty="0" smtClean="0"/>
              <a:t>Approval by Dean and Provost</a:t>
            </a:r>
            <a:endParaRPr lang="en-US" dirty="0"/>
          </a:p>
        </p:txBody>
      </p:sp>
      <p:sp>
        <p:nvSpPr>
          <p:cNvPr id="3" name="Text Placeholder 2"/>
          <p:cNvSpPr>
            <a:spLocks noGrp="1"/>
          </p:cNvSpPr>
          <p:nvPr>
            <p:ph type="body" sz="quarter" idx="12"/>
          </p:nvPr>
        </p:nvSpPr>
        <p:spPr>
          <a:xfrm>
            <a:off x="674545" y="492798"/>
            <a:ext cx="8184662" cy="634330"/>
          </a:xfrm>
        </p:spPr>
        <p:txBody>
          <a:bodyPr/>
          <a:lstStyle/>
          <a:p>
            <a:r>
              <a:rPr lang="en-US" b="1" dirty="0" smtClean="0"/>
              <a:t>CRR 320.090 </a:t>
            </a:r>
            <a:r>
              <a:rPr lang="en-US" b="1" dirty="0"/>
              <a:t>Emeritus </a:t>
            </a:r>
            <a:r>
              <a:rPr lang="en-US" b="1" dirty="0" smtClean="0"/>
              <a:t>Designation</a:t>
            </a:r>
            <a:endParaRPr lang="en-US" b="1" dirty="0"/>
          </a:p>
        </p:txBody>
      </p:sp>
      <p:sp>
        <p:nvSpPr>
          <p:cNvPr id="4" name="Rectangle 3"/>
          <p:cNvSpPr/>
          <p:nvPr/>
        </p:nvSpPr>
        <p:spPr>
          <a:xfrm>
            <a:off x="487680" y="6044029"/>
            <a:ext cx="8249607"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09E2F"/>
                </a:solidFill>
                <a:effectLst/>
                <a:uLnTx/>
                <a:uFillTx/>
                <a:latin typeface="Orgon Slab" panose="02000503000000020004" pitchFamily="50" charset="0"/>
                <a:ea typeface="+mn-ea"/>
                <a:cs typeface="+mn-cs"/>
              </a:rPr>
              <a:t>[1] For purposes of this rule, retirement shall be defined as resignation from full-time employment with the University at the age of </a:t>
            </a:r>
            <a:r>
              <a:rPr kumimoji="0" lang="en-US" sz="1800" b="0" i="0" u="none" strike="noStrike" kern="1200" cap="none" spc="0" normalizeH="0" baseline="0" noProof="0" dirty="0">
                <a:ln>
                  <a:noFill/>
                </a:ln>
                <a:solidFill>
                  <a:srgbClr val="509E2F"/>
                </a:solidFill>
                <a:effectLst/>
                <a:uLnTx/>
                <a:uFillTx/>
                <a:latin typeface="Orgon Slab" panose="02000503000000020004" pitchFamily="50" charset="0"/>
                <a:ea typeface="+mn-ea"/>
                <a:cs typeface="Orgon Slab Light"/>
              </a:rPr>
              <a:t>55</a:t>
            </a:r>
            <a:r>
              <a:rPr kumimoji="0" lang="en-US" sz="1800" b="0" i="0" u="none" strike="noStrike" kern="1200" cap="none" spc="0" normalizeH="0" baseline="0" noProof="0" dirty="0">
                <a:ln>
                  <a:noFill/>
                </a:ln>
                <a:solidFill>
                  <a:srgbClr val="509E2F"/>
                </a:solidFill>
                <a:effectLst/>
                <a:uLnTx/>
                <a:uFillTx/>
                <a:latin typeface="Orgon Slab" panose="02000503000000020004" pitchFamily="50" charset="0"/>
                <a:ea typeface="+mn-ea"/>
                <a:cs typeface="+mn-cs"/>
              </a:rPr>
              <a:t> or older.</a:t>
            </a:r>
          </a:p>
        </p:txBody>
      </p:sp>
    </p:spTree>
    <p:extLst>
      <p:ext uri="{BB962C8B-B14F-4D97-AF65-F5344CB8AC3E}">
        <p14:creationId xmlns:p14="http://schemas.microsoft.com/office/powerpoint/2010/main" val="34123234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59305" y="1203327"/>
            <a:ext cx="8196210" cy="3701376"/>
          </a:xfrm>
        </p:spPr>
        <p:txBody>
          <a:bodyPr/>
          <a:lstStyle/>
          <a:p>
            <a:pPr fontAlgn="base"/>
            <a:r>
              <a:rPr lang="en-US" dirty="0" smtClean="0"/>
              <a:t>B. Administrators </a:t>
            </a:r>
            <a:r>
              <a:rPr lang="en-US" dirty="0"/>
              <a:t>at the level of dean and above may be granted an emeritus title commensurate with their former positions (e.g., dean emeritus, provost emeritus). To be eligible, administrators must have held the rank of professor or associate professor at the university for at least five years, have indicated a desire to receive the emeritus title, and made contributions to the university recognized as meritorious as recommended by vote of the faculty senate/council. The recommendation will be transmitted to the chancellor who makes a final decision, or in the case of the chancellor’s candidacy, to the president.</a:t>
            </a:r>
          </a:p>
        </p:txBody>
      </p:sp>
      <p:sp>
        <p:nvSpPr>
          <p:cNvPr id="3" name="Text Placeholder 2"/>
          <p:cNvSpPr>
            <a:spLocks noGrp="1"/>
          </p:cNvSpPr>
          <p:nvPr>
            <p:ph type="body" sz="quarter" idx="12"/>
          </p:nvPr>
        </p:nvSpPr>
        <p:spPr/>
        <p:txBody>
          <a:bodyPr/>
          <a:lstStyle/>
          <a:p>
            <a:r>
              <a:rPr lang="en-US" b="1" dirty="0" smtClean="0"/>
              <a:t>CRR 320.090 </a:t>
            </a:r>
            <a:r>
              <a:rPr lang="en-US" b="1" dirty="0"/>
              <a:t>Emeritus </a:t>
            </a:r>
            <a:r>
              <a:rPr lang="en-US" b="1" dirty="0" smtClean="0"/>
              <a:t>Designation</a:t>
            </a:r>
            <a:endParaRPr lang="en-US" b="1" dirty="0"/>
          </a:p>
        </p:txBody>
      </p:sp>
    </p:spTree>
    <p:extLst>
      <p:ext uri="{BB962C8B-B14F-4D97-AF65-F5344CB8AC3E}">
        <p14:creationId xmlns:p14="http://schemas.microsoft.com/office/powerpoint/2010/main" val="28038079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59305" y="1249047"/>
            <a:ext cx="8196210" cy="3701376"/>
          </a:xfrm>
        </p:spPr>
        <p:txBody>
          <a:bodyPr/>
          <a:lstStyle/>
          <a:p>
            <a:pPr fontAlgn="base"/>
            <a:r>
              <a:rPr lang="en-US" b="1" dirty="0" smtClean="0"/>
              <a:t>C. Exceptions</a:t>
            </a:r>
            <a:r>
              <a:rPr lang="en-US" dirty="0"/>
              <a:t/>
            </a:r>
            <a:br>
              <a:rPr lang="en-US" dirty="0"/>
            </a:br>
            <a:r>
              <a:rPr lang="en-US" dirty="0"/>
              <a:t>A retiring member of the faculty who is not covered by the above rule who has been recommended by majority vote of the eligible departmental voting faculty at the rank of professor or associate professor and by the dean of the faculty member's school or college, and, by the provost may be awarded an emeritus designation by the chancellor when the faculty </a:t>
            </a:r>
            <a:r>
              <a:rPr lang="en-US" dirty="0" smtClean="0"/>
              <a:t>member</a:t>
            </a:r>
            <a:endParaRPr lang="en-US" dirty="0"/>
          </a:p>
          <a:p>
            <a:pPr lvl="1" fontAlgn="base"/>
            <a:r>
              <a:rPr lang="en-US" dirty="0" smtClean="0"/>
              <a:t>has </a:t>
            </a:r>
            <a:r>
              <a:rPr lang="en-US" dirty="0"/>
              <a:t>retired in good standing;</a:t>
            </a:r>
          </a:p>
          <a:p>
            <a:pPr lvl="1" fontAlgn="base"/>
            <a:r>
              <a:rPr lang="en-US" dirty="0"/>
              <a:t>has indicated the desire to receive emeritus status; and</a:t>
            </a:r>
          </a:p>
          <a:p>
            <a:pPr lvl="1" fontAlgn="base"/>
            <a:r>
              <a:rPr lang="en-US" dirty="0"/>
              <a:t>their contributions to the department and the university are recognized as exceptionally meritorious.</a:t>
            </a:r>
          </a:p>
        </p:txBody>
      </p:sp>
      <p:sp>
        <p:nvSpPr>
          <p:cNvPr id="3" name="Text Placeholder 2"/>
          <p:cNvSpPr>
            <a:spLocks noGrp="1"/>
          </p:cNvSpPr>
          <p:nvPr>
            <p:ph type="body" sz="quarter" idx="12"/>
          </p:nvPr>
        </p:nvSpPr>
        <p:spPr/>
        <p:txBody>
          <a:bodyPr/>
          <a:lstStyle/>
          <a:p>
            <a:r>
              <a:rPr lang="en-US" b="1" dirty="0" smtClean="0"/>
              <a:t>CRR 320.090 </a:t>
            </a:r>
            <a:r>
              <a:rPr lang="en-US" b="1" dirty="0"/>
              <a:t>Emeritus </a:t>
            </a:r>
            <a:r>
              <a:rPr lang="en-US" b="1" dirty="0" smtClean="0"/>
              <a:t>Designation</a:t>
            </a:r>
            <a:endParaRPr lang="en-US" b="1" dirty="0"/>
          </a:p>
        </p:txBody>
      </p:sp>
    </p:spTree>
    <p:extLst>
      <p:ext uri="{BB962C8B-B14F-4D97-AF65-F5344CB8AC3E}">
        <p14:creationId xmlns:p14="http://schemas.microsoft.com/office/powerpoint/2010/main" val="36606897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9357" y="1020447"/>
            <a:ext cx="8196210" cy="3701376"/>
          </a:xfrm>
        </p:spPr>
        <p:txBody>
          <a:bodyPr/>
          <a:lstStyle/>
          <a:p>
            <a:pPr fontAlgn="base"/>
            <a:r>
              <a:rPr lang="en-US" b="1" dirty="0" smtClean="0"/>
              <a:t>D. </a:t>
            </a:r>
            <a:r>
              <a:rPr lang="en-US" dirty="0"/>
              <a:t>Members of the faculty who have received the title of emeritus shall continue as members (non-voting, except with regard to votes on promotion and tenure recommendations by qualified professors emeriti who are serving on a special promotion and tenure committee or committees related to procedures for review of faculty performance under circumstances described in section 320.035.A.1.c and section 320.035.A.1.d or section 310.015.B.1.d.(1).(a) and section 310.015.B.1.d.(1).(b) respectively of the Collected Rules and Regulations) of the campus faculty; and their names shall appear in the list of Officers of Instruction and Administration in the university catalog. Persons retiring from the university who do not receive the title of emeritus shall receive no title designation. </a:t>
            </a:r>
          </a:p>
        </p:txBody>
      </p:sp>
      <p:sp>
        <p:nvSpPr>
          <p:cNvPr id="3" name="Text Placeholder 2"/>
          <p:cNvSpPr>
            <a:spLocks noGrp="1"/>
          </p:cNvSpPr>
          <p:nvPr>
            <p:ph type="body" sz="quarter" idx="12"/>
          </p:nvPr>
        </p:nvSpPr>
        <p:spPr>
          <a:xfrm>
            <a:off x="519357" y="371511"/>
            <a:ext cx="8184662" cy="512410"/>
          </a:xfrm>
        </p:spPr>
        <p:txBody>
          <a:bodyPr/>
          <a:lstStyle/>
          <a:p>
            <a:r>
              <a:rPr lang="en-US" b="1" dirty="0" smtClean="0"/>
              <a:t>CRR 320.090 </a:t>
            </a:r>
            <a:r>
              <a:rPr lang="en-US" b="1" dirty="0"/>
              <a:t>Emeritus </a:t>
            </a:r>
            <a:r>
              <a:rPr lang="en-US" b="1" dirty="0" smtClean="0"/>
              <a:t>Designation</a:t>
            </a:r>
            <a:endParaRPr lang="en-US" b="1" dirty="0"/>
          </a:p>
        </p:txBody>
      </p:sp>
    </p:spTree>
    <p:extLst>
      <p:ext uri="{BB962C8B-B14F-4D97-AF65-F5344CB8AC3E}">
        <p14:creationId xmlns:p14="http://schemas.microsoft.com/office/powerpoint/2010/main" val="33312880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59305" y="1279526"/>
            <a:ext cx="8196210" cy="4595493"/>
          </a:xfrm>
        </p:spPr>
        <p:txBody>
          <a:bodyPr/>
          <a:lstStyle/>
          <a:p>
            <a:r>
              <a:rPr lang="en-US" dirty="0"/>
              <a:t>Whereas Mark Mullin has served the Faculty, Staff, Students, and Alumni of the Missouri University of Science and Technology as Athletics Director from 1992 to 2020; and</a:t>
            </a:r>
          </a:p>
          <a:p>
            <a:r>
              <a:rPr lang="en-US" dirty="0"/>
              <a:t>Whereas, as Director of Miner Athletics, Mark Mullin has led Miner Athletics to fourteen conference championships, ten additional titles, over seventy NCAA championship competition appearances with nearly one hundred student athletes named academic </a:t>
            </a:r>
            <a:r>
              <a:rPr lang="en-US" dirty="0" err="1"/>
              <a:t>all-americans</a:t>
            </a:r>
            <a:r>
              <a:rPr lang="en-US" dirty="0"/>
              <a:t>, nearly 80 </a:t>
            </a:r>
            <a:r>
              <a:rPr lang="en-US" dirty="0" err="1"/>
              <a:t>all-americans</a:t>
            </a:r>
            <a:r>
              <a:rPr lang="en-US" dirty="0"/>
              <a:t> and over 350 all-conference selections; </a:t>
            </a:r>
            <a:r>
              <a:rPr lang="en-US" dirty="0" smtClean="0"/>
              <a:t>and</a:t>
            </a:r>
            <a:endParaRPr lang="en-US" dirty="0"/>
          </a:p>
        </p:txBody>
      </p:sp>
      <p:sp>
        <p:nvSpPr>
          <p:cNvPr id="3" name="Text Placeholder 2"/>
          <p:cNvSpPr>
            <a:spLocks noGrp="1"/>
          </p:cNvSpPr>
          <p:nvPr>
            <p:ph type="body" sz="quarter" idx="12"/>
          </p:nvPr>
        </p:nvSpPr>
        <p:spPr/>
        <p:txBody>
          <a:bodyPr/>
          <a:lstStyle/>
          <a:p>
            <a:r>
              <a:rPr lang="en-US" dirty="0" smtClean="0"/>
              <a:t>Faculty Senate Resolution from April 2020</a:t>
            </a:r>
            <a:endParaRPr lang="en-US" dirty="0"/>
          </a:p>
        </p:txBody>
      </p:sp>
    </p:spTree>
    <p:extLst>
      <p:ext uri="{BB962C8B-B14F-4D97-AF65-F5344CB8AC3E}">
        <p14:creationId xmlns:p14="http://schemas.microsoft.com/office/powerpoint/2010/main" val="10227371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74320" y="249590"/>
            <a:ext cx="8526779" cy="5808309"/>
          </a:xfrm>
        </p:spPr>
        <p:txBody>
          <a:bodyPr/>
          <a:lstStyle/>
          <a:p>
            <a:r>
              <a:rPr lang="en-US" dirty="0" smtClean="0"/>
              <a:t>Whereas</a:t>
            </a:r>
            <a:r>
              <a:rPr lang="en-US" dirty="0"/>
              <a:t>, Mark Mullin‘s leadership skills and diligence have led to many facility improvements for Miner Athletics including construction of the student recreation center, multiple renovations of </a:t>
            </a:r>
            <a:r>
              <a:rPr lang="en-US" dirty="0" err="1"/>
              <a:t>Allgood</a:t>
            </a:r>
            <a:r>
              <a:rPr lang="en-US" dirty="0"/>
              <a:t>-Bailey Stadium, construction and expansion of fitness center facilities, multiple renovations of the Gale-</a:t>
            </a:r>
            <a:r>
              <a:rPr lang="en-US" dirty="0" err="1"/>
              <a:t>Bullman</a:t>
            </a:r>
            <a:r>
              <a:rPr lang="en-US" dirty="0"/>
              <a:t> multi-purpose building including Gibson Arena; and</a:t>
            </a:r>
          </a:p>
          <a:p>
            <a:r>
              <a:rPr lang="en-US" dirty="0"/>
              <a:t>Whereas Mark Mullin has served diligently as a Senator of the Faculty Senate of the Missouri University of Science and Technology (1992-2020)</a:t>
            </a:r>
          </a:p>
          <a:p>
            <a:r>
              <a:rPr lang="en-US" dirty="0"/>
              <a:t>Therefore, be it resolved that the Faculty Senate of the Missouri University of Science and Technology does hereby sincerely thank Mark Mullin for every job well done and wish him continued success in his future endeavors. Adopted this 16</a:t>
            </a:r>
            <a:r>
              <a:rPr lang="en-US" baseline="30000" dirty="0"/>
              <a:t>th</a:t>
            </a:r>
            <a:r>
              <a:rPr lang="en-US" dirty="0"/>
              <a:t> day of April, 2020, at the meeting of the Faculty Senate of Missouri University of Science and Technology</a:t>
            </a:r>
            <a:r>
              <a:rPr lang="en-US" dirty="0" smtClean="0"/>
              <a:t>.</a:t>
            </a:r>
            <a:endParaRPr lang="en-US" dirty="0"/>
          </a:p>
        </p:txBody>
      </p:sp>
    </p:spTree>
    <p:extLst>
      <p:ext uri="{BB962C8B-B14F-4D97-AF65-F5344CB8AC3E}">
        <p14:creationId xmlns:p14="http://schemas.microsoft.com/office/powerpoint/2010/main" val="3224295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smtClean="0">
                <a:latin typeface="Orgon Slab" panose="02000503000000020004" pitchFamily="50" charset="0"/>
              </a:rPr>
              <a:t>V</a:t>
            </a:r>
            <a:r>
              <a:rPr lang="en-US" sz="3600" dirty="0">
                <a:latin typeface="Orgon Slab" panose="02000503000000020004" pitchFamily="50" charset="0"/>
              </a:rPr>
              <a:t>. 	Administrative Reports</a:t>
            </a:r>
          </a:p>
          <a:p>
            <a:pPr marL="0" indent="0" defTabSz="685800">
              <a:buNone/>
            </a:pPr>
            <a:r>
              <a:rPr lang="en-US" sz="3600" dirty="0"/>
              <a:t>	</a:t>
            </a:r>
            <a:r>
              <a:rPr lang="en-US" sz="3600" dirty="0" smtClean="0">
                <a:solidFill>
                  <a:srgbClr val="003B49"/>
                </a:solidFill>
                <a:latin typeface="Orgon Slab" panose="02000503000000020004" pitchFamily="50" charset="0"/>
              </a:rPr>
              <a:t>A.</a:t>
            </a: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Chancellor’s Report</a:t>
            </a:r>
            <a:endParaRPr lang="en-US" sz="3600" dirty="0">
              <a:solidFill>
                <a:srgbClr val="003B49"/>
              </a:solidFill>
              <a:latin typeface="Orgon Slab" panose="02000503000000020004" pitchFamily="50" charset="0"/>
            </a:endParaRPr>
          </a:p>
          <a:p>
            <a:pPr marL="0" indent="0" defTabSz="685800">
              <a:buNone/>
            </a:pP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M. Dehghani</a:t>
            </a:r>
            <a:endParaRPr lang="en-US" sz="3600" dirty="0">
              <a:solidFill>
                <a:srgbClr val="003B49"/>
              </a:solidFill>
              <a:latin typeface="Orgon Slab" panose="02000503000000020004" pitchFamily="50" charset="0"/>
            </a:endParaRPr>
          </a:p>
          <a:p>
            <a:pPr marL="0" indent="0" defTabSz="685800">
              <a:buNone/>
            </a:pP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smtClean="0">
                <a:latin typeface="Orgon Slab" panose="02000503000000020004" pitchFamily="50" charset="0"/>
              </a:rPr>
              <a:t>Agenda</a:t>
            </a:r>
            <a:endParaRPr lang="en-US" sz="3600" dirty="0">
              <a:latin typeface="Orgon Slab" panose="02000503000000020004" pitchFamily="50" charset="0"/>
            </a:endParaRPr>
          </a:p>
        </p:txBody>
      </p:sp>
      <p:sp>
        <p:nvSpPr>
          <p:cNvPr id="2" name="Slide Number Placeholder 1"/>
          <p:cNvSpPr>
            <a:spLocks noGrp="1"/>
          </p:cNvSpPr>
          <p:nvPr>
            <p:ph type="sldNum" sz="quarter" idx="14"/>
          </p:nvPr>
        </p:nvSpPr>
        <p:spPr/>
        <p:txBody>
          <a:bodyPr/>
          <a:lstStyle/>
          <a:p>
            <a:fld id="{7E03178D-84EE-4CB8-A279-6A93DE17BCD8}" type="slidenum">
              <a:rPr lang="en-US" sz="900" smtClean="0"/>
              <a:t>29</a:t>
            </a:fld>
            <a:endParaRPr lang="en-US" sz="900" dirty="0"/>
          </a:p>
        </p:txBody>
      </p:sp>
    </p:spTree>
    <p:extLst>
      <p:ext uri="{BB962C8B-B14F-4D97-AF65-F5344CB8AC3E}">
        <p14:creationId xmlns:p14="http://schemas.microsoft.com/office/powerpoint/2010/main" val="3447466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08760" y="2467024"/>
            <a:ext cx="8393725" cy="4254451"/>
          </a:xfrm>
        </p:spPr>
        <p:txBody>
          <a:bodyPr/>
          <a:lstStyle/>
          <a:p>
            <a:pPr marL="857250" indent="-857250" defTabSz="857250">
              <a:buAutoNum type="romanUcPeriod" startAt="2"/>
            </a:pPr>
            <a:r>
              <a:rPr lang="en-US" sz="3600" dirty="0" smtClean="0">
                <a:solidFill>
                  <a:srgbClr val="003B49"/>
                </a:solidFill>
                <a:latin typeface="Orgon Slab" panose="02000503000000020004" pitchFamily="50" charset="0"/>
              </a:rPr>
              <a:t>Approval </a:t>
            </a:r>
            <a:r>
              <a:rPr lang="en-US" sz="3600" dirty="0">
                <a:solidFill>
                  <a:srgbClr val="003B49"/>
                </a:solidFill>
                <a:latin typeface="Orgon Slab" panose="02000503000000020004" pitchFamily="50" charset="0"/>
              </a:rPr>
              <a:t>of </a:t>
            </a:r>
            <a:r>
              <a:rPr lang="en-US" sz="3600" dirty="0" smtClean="0">
                <a:solidFill>
                  <a:srgbClr val="003B49"/>
                </a:solidFill>
                <a:latin typeface="Orgon Slab" panose="02000503000000020004" pitchFamily="50" charset="0"/>
              </a:rPr>
              <a:t>Minutes</a:t>
            </a:r>
          </a:p>
          <a:p>
            <a:pPr marL="1490663" indent="-576263" defTabSz="857250">
              <a:buNone/>
              <a:tabLst>
                <a:tab pos="1490663" algn="l"/>
              </a:tabLst>
            </a:pPr>
            <a:r>
              <a:rPr lang="en-US" sz="3600" dirty="0" smtClean="0">
                <a:latin typeface="Orgon Slab" panose="02000503000000020004" pitchFamily="50" charset="0"/>
              </a:rPr>
              <a:t>July 2, 2020</a:t>
            </a:r>
          </a:p>
          <a:p>
            <a:pPr marL="0" indent="0" defTabSz="857250">
              <a:buNone/>
            </a:pPr>
            <a:r>
              <a:rPr lang="en-US" sz="1800" dirty="0" smtClean="0">
                <a:solidFill>
                  <a:schemeClr val="accent4">
                    <a:lumMod val="10000"/>
                  </a:schemeClr>
                </a:solidFill>
              </a:rPr>
              <a:t> </a:t>
            </a:r>
            <a:endParaRPr lang="en-US" sz="1800" dirty="0" smtClean="0">
              <a:latin typeface="Orgon Slab" panose="02000503000000020004" pitchFamily="50" charset="0"/>
            </a:endParaRPr>
          </a:p>
          <a:p>
            <a:pPr marL="0" indent="0" defTabSz="857250">
              <a:buNone/>
            </a:pPr>
            <a:endParaRPr lang="en-US" sz="3600" dirty="0">
              <a:latin typeface="Orgon Slab" panose="02000503000000020004" pitchFamily="50" charset="0"/>
            </a:endParaRPr>
          </a:p>
          <a:p>
            <a:pPr marL="0" indent="0" defTabSz="685800">
              <a:buNone/>
            </a:pPr>
            <a:endParaRPr lang="en-US" sz="3600" dirty="0">
              <a:latin typeface="Orgon Slab" panose="02000503000000020004" pitchFamily="50" charset="0"/>
            </a:endParaRPr>
          </a:p>
        </p:txBody>
      </p:sp>
      <p:sp>
        <p:nvSpPr>
          <p:cNvPr id="4" name="Text Placeholder 3"/>
          <p:cNvSpPr>
            <a:spLocks noGrp="1"/>
          </p:cNvSpPr>
          <p:nvPr>
            <p:ph type="body" sz="quarter" idx="12"/>
          </p:nvPr>
        </p:nvSpPr>
        <p:spPr>
          <a:xfrm>
            <a:off x="523242" y="1661995"/>
            <a:ext cx="8184662" cy="585208"/>
          </a:xfrm>
        </p:spPr>
        <p:txBody>
          <a:bodyPr>
            <a:noAutofit/>
          </a:bodyPr>
          <a:lstStyle/>
          <a:p>
            <a:r>
              <a:rPr lang="en-US" sz="3600" dirty="0" smtClean="0">
                <a:latin typeface="Orgon Slab" panose="02000503000000020004" pitchFamily="50" charset="0"/>
              </a:rPr>
              <a:t>Agenda</a:t>
            </a:r>
            <a:endParaRPr lang="en-US" sz="3600" dirty="0">
              <a:latin typeface="Orgon Slab" panose="02000503000000020004" pitchFamily="50" charset="0"/>
            </a:endParaRPr>
          </a:p>
        </p:txBody>
      </p:sp>
      <p:sp>
        <p:nvSpPr>
          <p:cNvPr id="5" name="Slide Number Placeholder 4"/>
          <p:cNvSpPr>
            <a:spLocks noGrp="1"/>
          </p:cNvSpPr>
          <p:nvPr>
            <p:ph type="sldNum" sz="quarter" idx="14"/>
          </p:nvPr>
        </p:nvSpPr>
        <p:spPr/>
        <p:txBody>
          <a:bodyPr/>
          <a:lstStyle/>
          <a:p>
            <a:fld id="{7E03178D-84EE-4CB8-A279-6A93DE17BCD8}" type="slidenum">
              <a:rPr lang="en-US" smtClean="0"/>
              <a:t>3</a:t>
            </a:fld>
            <a:endParaRPr lang="en-US" dirty="0"/>
          </a:p>
        </p:txBody>
      </p:sp>
    </p:spTree>
    <p:extLst>
      <p:ext uri="{BB962C8B-B14F-4D97-AF65-F5344CB8AC3E}">
        <p14:creationId xmlns:p14="http://schemas.microsoft.com/office/powerpoint/2010/main" val="42132872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3227451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6991830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402150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33676181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35606133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29671065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33674013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smtClean="0">
                <a:latin typeface="Orgon Slab" panose="02000503000000020004" pitchFamily="50" charset="0"/>
              </a:rPr>
              <a:t>V</a:t>
            </a:r>
            <a:r>
              <a:rPr lang="en-US" sz="3600" dirty="0">
                <a:latin typeface="Orgon Slab" panose="02000503000000020004" pitchFamily="50" charset="0"/>
              </a:rPr>
              <a:t>. 	</a:t>
            </a:r>
            <a:r>
              <a:rPr lang="en-US" sz="3600" dirty="0" smtClean="0">
                <a:latin typeface="Orgon Slab" panose="02000503000000020004" pitchFamily="50" charset="0"/>
              </a:rPr>
              <a:t>Administrative </a:t>
            </a:r>
            <a:r>
              <a:rPr lang="en-US" sz="3600" dirty="0">
                <a:latin typeface="Orgon Slab" panose="02000503000000020004" pitchFamily="50" charset="0"/>
              </a:rPr>
              <a:t>Reports</a:t>
            </a:r>
          </a:p>
          <a:p>
            <a:pPr marL="0" indent="0" defTabSz="685800">
              <a:buNone/>
            </a:pPr>
            <a:r>
              <a:rPr lang="en-US" sz="3600" dirty="0"/>
              <a:t>	</a:t>
            </a:r>
            <a:r>
              <a:rPr lang="en-US" sz="3600" dirty="0">
                <a:solidFill>
                  <a:srgbClr val="003B49"/>
                </a:solidFill>
                <a:latin typeface="Orgon Slab" panose="02000503000000020004" pitchFamily="50" charset="0"/>
              </a:rPr>
              <a:t>B</a:t>
            </a:r>
            <a:r>
              <a:rPr lang="en-US" sz="3600" dirty="0" smtClean="0">
                <a:solidFill>
                  <a:srgbClr val="003B49"/>
                </a:solidFill>
                <a:latin typeface="Orgon Slab" panose="02000503000000020004" pitchFamily="50" charset="0"/>
              </a:rPr>
              <a:t>.</a:t>
            </a: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Provost’s Report</a:t>
            </a:r>
            <a:endParaRPr lang="en-US" sz="3600" dirty="0">
              <a:solidFill>
                <a:srgbClr val="003B49"/>
              </a:solidFill>
              <a:latin typeface="Orgon Slab" panose="02000503000000020004" pitchFamily="50" charset="0"/>
            </a:endParaRPr>
          </a:p>
          <a:p>
            <a:pPr marL="0" indent="0" defTabSz="685800">
              <a:buNone/>
            </a:pP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S. Roberts</a:t>
            </a:r>
            <a:endParaRPr lang="en-US" sz="3600" dirty="0">
              <a:solidFill>
                <a:srgbClr val="003B49"/>
              </a:solidFill>
              <a:latin typeface="Orgon Slab" panose="02000503000000020004" pitchFamily="50" charset="0"/>
            </a:endParaRPr>
          </a:p>
          <a:p>
            <a:pPr marL="0" indent="0" defTabSz="685800">
              <a:buNone/>
            </a:pP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smtClean="0">
                <a:latin typeface="Orgon Slab" panose="02000503000000020004" pitchFamily="50" charset="0"/>
              </a:rPr>
              <a:t>Agenda</a:t>
            </a:r>
            <a:endParaRPr lang="en-US" sz="3600" dirty="0">
              <a:latin typeface="Orgon Slab" panose="02000503000000020004" pitchFamily="50" charset="0"/>
            </a:endParaRPr>
          </a:p>
        </p:txBody>
      </p:sp>
      <p:sp>
        <p:nvSpPr>
          <p:cNvPr id="2" name="Slide Number Placeholder 1"/>
          <p:cNvSpPr>
            <a:spLocks noGrp="1"/>
          </p:cNvSpPr>
          <p:nvPr>
            <p:ph type="sldNum" sz="quarter" idx="14"/>
          </p:nvPr>
        </p:nvSpPr>
        <p:spPr/>
        <p:txBody>
          <a:bodyPr/>
          <a:lstStyle/>
          <a:p>
            <a:fld id="{7E03178D-84EE-4CB8-A279-6A93DE17BCD8}" type="slidenum">
              <a:rPr lang="en-US" sz="900" smtClean="0"/>
              <a:t>37</a:t>
            </a:fld>
            <a:endParaRPr lang="en-US" sz="900" dirty="0"/>
          </a:p>
        </p:txBody>
      </p:sp>
    </p:spTree>
    <p:extLst>
      <p:ext uri="{BB962C8B-B14F-4D97-AF65-F5344CB8AC3E}">
        <p14:creationId xmlns:p14="http://schemas.microsoft.com/office/powerpoint/2010/main" val="10475590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670248" y="1257241"/>
            <a:ext cx="8184662" cy="3305706"/>
          </a:xfrm>
        </p:spPr>
        <p:txBody>
          <a:bodyPr>
            <a:normAutofit/>
          </a:bodyPr>
          <a:lstStyle/>
          <a:p>
            <a:r>
              <a:rPr lang="en-US" sz="3600" dirty="0" smtClean="0"/>
              <a:t>Steve Roberts</a:t>
            </a:r>
          </a:p>
          <a:p>
            <a:r>
              <a:rPr lang="en-US" dirty="0" smtClean="0"/>
              <a:t>Interim Provost and Executive Vice Chancellor of Academic Affairs</a:t>
            </a:r>
          </a:p>
          <a:p>
            <a:endParaRPr lang="en-US" dirty="0"/>
          </a:p>
          <a:p>
            <a:r>
              <a:rPr lang="en-US" dirty="0" smtClean="0"/>
              <a:t>Report to Faculty Senate</a:t>
            </a:r>
          </a:p>
          <a:p>
            <a:r>
              <a:rPr lang="en-US" dirty="0" smtClean="0"/>
              <a:t>September 10, 2020</a:t>
            </a:r>
            <a:endParaRPr lang="en-US" dirty="0"/>
          </a:p>
        </p:txBody>
      </p:sp>
    </p:spTree>
    <p:extLst>
      <p:ext uri="{BB962C8B-B14F-4D97-AF65-F5344CB8AC3E}">
        <p14:creationId xmlns:p14="http://schemas.microsoft.com/office/powerpoint/2010/main" val="1079071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06477" y="900412"/>
            <a:ext cx="8649038" cy="4428099"/>
          </a:xfrm>
        </p:spPr>
        <p:txBody>
          <a:bodyPr/>
          <a:lstStyle/>
          <a:p>
            <a:r>
              <a:rPr lang="en-US" sz="2000" dirty="0" smtClean="0"/>
              <a:t>Academic calendar remains unchanged. However, the deadline for 100% refund was extended by one week, to Friday, September 4.</a:t>
            </a:r>
          </a:p>
          <a:p>
            <a:endParaRPr lang="en-US" sz="2000" dirty="0" smtClean="0"/>
          </a:p>
          <a:p>
            <a:r>
              <a:rPr lang="en-US" sz="2000" dirty="0" smtClean="0"/>
              <a:t>1,553 unique courses/course sections are being taught.</a:t>
            </a:r>
          </a:p>
          <a:p>
            <a:pPr lvl="1"/>
            <a:r>
              <a:rPr lang="en-US" dirty="0" smtClean="0"/>
              <a:t>50% in-person, 20% hybrid, and 30% online. 2/3rds of online courses are synchronous. </a:t>
            </a:r>
          </a:p>
          <a:p>
            <a:pPr lvl="1"/>
            <a:r>
              <a:rPr lang="en-US" dirty="0" smtClean="0"/>
              <a:t>This ratio of modalities was an emergent property of social distancing guidelines, available physical teaching spaces, instructor circumstances, and collaboration between faculty, department chairs, the registrar, and the Learning Transition Team.</a:t>
            </a:r>
          </a:p>
          <a:p>
            <a:endParaRPr lang="en-US" sz="2000" dirty="0" smtClean="0"/>
          </a:p>
          <a:p>
            <a:r>
              <a:rPr lang="en-US" sz="2000" dirty="0" smtClean="0"/>
              <a:t>ALL COURSES AND INSTRUCTORS SHOULD BE PREPARED TO TRANSITION TO REMOTE INSTRUCTION AT ANYTIME, DEPENDING ON PREVAILING COVID-19 CONDITIONS.</a:t>
            </a:r>
            <a:endParaRPr lang="en-US" sz="2000" dirty="0"/>
          </a:p>
          <a:p>
            <a:endParaRPr lang="en-US" sz="2000" dirty="0" smtClean="0"/>
          </a:p>
        </p:txBody>
      </p:sp>
      <p:sp>
        <p:nvSpPr>
          <p:cNvPr id="3" name="Text Placeholder 2"/>
          <p:cNvSpPr>
            <a:spLocks noGrp="1"/>
          </p:cNvSpPr>
          <p:nvPr>
            <p:ph type="body" sz="quarter" idx="12"/>
          </p:nvPr>
        </p:nvSpPr>
        <p:spPr>
          <a:xfrm>
            <a:off x="659305" y="350054"/>
            <a:ext cx="8184662" cy="616625"/>
          </a:xfrm>
        </p:spPr>
        <p:txBody>
          <a:bodyPr>
            <a:normAutofit/>
          </a:bodyPr>
          <a:lstStyle/>
          <a:p>
            <a:r>
              <a:rPr lang="en-US" dirty="0" smtClean="0"/>
              <a:t>Status of </a:t>
            </a:r>
            <a:r>
              <a:rPr lang="en-US" dirty="0"/>
              <a:t>Fall </a:t>
            </a:r>
            <a:r>
              <a:rPr lang="en-US" dirty="0" smtClean="0"/>
              <a:t>Semester of 2020</a:t>
            </a:r>
          </a:p>
        </p:txBody>
      </p:sp>
    </p:spTree>
    <p:extLst>
      <p:ext uri="{BB962C8B-B14F-4D97-AF65-F5344CB8AC3E}">
        <p14:creationId xmlns:p14="http://schemas.microsoft.com/office/powerpoint/2010/main" val="589882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23212" y="2613917"/>
            <a:ext cx="8557502" cy="4244083"/>
          </a:xfrm>
        </p:spPr>
        <p:txBody>
          <a:bodyPr/>
          <a:lstStyle/>
          <a:p>
            <a:pPr marL="0" indent="0" defTabSz="857250">
              <a:buNone/>
            </a:pPr>
            <a:r>
              <a:rPr lang="en-US" sz="3200" dirty="0" smtClean="0">
                <a:solidFill>
                  <a:srgbClr val="000000"/>
                </a:solidFill>
                <a:latin typeface="Orgon Slab" panose="02000503000000020004" pitchFamily="50" charset="0"/>
              </a:rPr>
              <a:t>III.	Campus Reports</a:t>
            </a:r>
          </a:p>
          <a:p>
            <a:pPr marL="858838" lvl="1" indent="-858838" defTabSz="857250">
              <a:buNone/>
              <a:tabLst>
                <a:tab pos="1716088" algn="l"/>
              </a:tabLst>
            </a:pPr>
            <a:r>
              <a:rPr lang="en-US" sz="2800" dirty="0" smtClean="0">
                <a:solidFill>
                  <a:srgbClr val="003B49"/>
                </a:solidFill>
                <a:latin typeface="Orgon Slab" panose="02000503000000020004" pitchFamily="50" charset="0"/>
              </a:rPr>
              <a:t>	A</a:t>
            </a:r>
            <a:r>
              <a:rPr lang="en-US" sz="2800" dirty="0">
                <a:solidFill>
                  <a:srgbClr val="003B49"/>
                </a:solidFill>
                <a:latin typeface="Orgon Slab" panose="02000503000000020004" pitchFamily="50" charset="0"/>
              </a:rPr>
              <a:t>.	Staff </a:t>
            </a:r>
            <a:r>
              <a:rPr lang="en-US" sz="2800" dirty="0" smtClean="0">
                <a:solidFill>
                  <a:srgbClr val="003B49"/>
                </a:solidFill>
                <a:latin typeface="Orgon Slab" panose="02000503000000020004" pitchFamily="50" charset="0"/>
              </a:rPr>
              <a:t>Council, A. Kossuth</a:t>
            </a:r>
          </a:p>
          <a:p>
            <a:pPr marL="400050" lvl="1" indent="0" defTabSz="857250">
              <a:buNone/>
            </a:pPr>
            <a:endParaRPr lang="en-US" sz="2800" dirty="0" smtClean="0">
              <a:solidFill>
                <a:srgbClr val="003B49"/>
              </a:solidFill>
              <a:latin typeface="Orgon Slab" panose="02000503000000020004" pitchFamily="50" charset="0"/>
            </a:endParaRPr>
          </a:p>
          <a:p>
            <a:pPr marL="6350" indent="-6350" defTabSz="685800">
              <a:buNone/>
            </a:pPr>
            <a:endParaRPr lang="en-US" sz="3600" dirty="0">
              <a:latin typeface="Orgon Slab" panose="02000503000000020004" pitchFamily="50" charset="0"/>
            </a:endParaRPr>
          </a:p>
        </p:txBody>
      </p:sp>
      <p:sp>
        <p:nvSpPr>
          <p:cNvPr id="4" name="Text Placeholder 3"/>
          <p:cNvSpPr>
            <a:spLocks noGrp="1"/>
          </p:cNvSpPr>
          <p:nvPr>
            <p:ph type="body" sz="quarter" idx="12"/>
          </p:nvPr>
        </p:nvSpPr>
        <p:spPr>
          <a:xfrm>
            <a:off x="510790" y="1790003"/>
            <a:ext cx="8184662" cy="473672"/>
          </a:xfrm>
        </p:spPr>
        <p:txBody>
          <a:bodyPr>
            <a:noAutofit/>
          </a:bodyPr>
          <a:lstStyle/>
          <a:p>
            <a:r>
              <a:rPr lang="en-US" sz="3600" dirty="0">
                <a:latin typeface="Orgon Slab" panose="02000503000000020004" pitchFamily="50" charset="0"/>
              </a:rPr>
              <a:t>Agenda</a:t>
            </a:r>
          </a:p>
        </p:txBody>
      </p:sp>
      <p:sp>
        <p:nvSpPr>
          <p:cNvPr id="3" name="Slide Number Placeholder 2"/>
          <p:cNvSpPr>
            <a:spLocks noGrp="1"/>
          </p:cNvSpPr>
          <p:nvPr>
            <p:ph type="sldNum" sz="quarter" idx="14"/>
          </p:nvPr>
        </p:nvSpPr>
        <p:spPr/>
        <p:txBody>
          <a:bodyPr/>
          <a:lstStyle/>
          <a:p>
            <a:fld id="{7E03178D-84EE-4CB8-A279-6A93DE17BCD8}" type="slidenum">
              <a:rPr lang="en-US" smtClean="0"/>
              <a:t>4</a:t>
            </a:fld>
            <a:endParaRPr lang="en-US"/>
          </a:p>
        </p:txBody>
      </p:sp>
    </p:spTree>
    <p:extLst>
      <p:ext uri="{BB962C8B-B14F-4D97-AF65-F5344CB8AC3E}">
        <p14:creationId xmlns:p14="http://schemas.microsoft.com/office/powerpoint/2010/main" val="37163884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06477" y="900412"/>
            <a:ext cx="8649038" cy="4428099"/>
          </a:xfrm>
        </p:spPr>
        <p:txBody>
          <a:bodyPr/>
          <a:lstStyle/>
          <a:p>
            <a:r>
              <a:rPr lang="en-US" sz="2100" dirty="0" smtClean="0"/>
              <a:t>Is being built off of the Spring 2020 course schedule.</a:t>
            </a:r>
          </a:p>
          <a:p>
            <a:endParaRPr lang="en-US" sz="2100" dirty="0" smtClean="0"/>
          </a:p>
          <a:p>
            <a:r>
              <a:rPr lang="en-US" sz="2100" dirty="0" smtClean="0"/>
              <a:t>Same assumptions as in Fall 2020. Times, places, and modes of courses are being scheduled according to prevailing guidelines for social distancing, capacities of teaching spaces, and circumstances of individual faculty. </a:t>
            </a:r>
          </a:p>
          <a:p>
            <a:endParaRPr lang="en-US" sz="2100" dirty="0"/>
          </a:p>
          <a:p>
            <a:r>
              <a:rPr lang="en-US" sz="2100" dirty="0" smtClean="0"/>
              <a:t>Faculty, department chairs, the registrar and the Learning Transition Team will collaborate to build out the Spring 2021 schedule, as they did the Fall 2020 </a:t>
            </a:r>
            <a:r>
              <a:rPr lang="en-US" sz="2100" dirty="0"/>
              <a:t>schedule. </a:t>
            </a:r>
            <a:endParaRPr lang="en-US" sz="2100" dirty="0" smtClean="0"/>
          </a:p>
          <a:p>
            <a:endParaRPr lang="en-US" sz="2100" dirty="0"/>
          </a:p>
          <a:p>
            <a:r>
              <a:rPr lang="en-US" sz="2100" dirty="0" smtClean="0"/>
              <a:t>The </a:t>
            </a:r>
            <a:r>
              <a:rPr lang="en-US" sz="2100" dirty="0"/>
              <a:t>final schedule of course times, places, and modes will </a:t>
            </a:r>
            <a:r>
              <a:rPr lang="en-US" sz="2100" dirty="0" smtClean="0"/>
              <a:t>again be </a:t>
            </a:r>
            <a:r>
              <a:rPr lang="en-US" sz="2100" dirty="0"/>
              <a:t>an emergent property of these considerations. </a:t>
            </a:r>
          </a:p>
          <a:p>
            <a:endParaRPr lang="en-US" sz="2100" dirty="0" smtClean="0"/>
          </a:p>
        </p:txBody>
      </p:sp>
      <p:sp>
        <p:nvSpPr>
          <p:cNvPr id="3" name="Text Placeholder 2"/>
          <p:cNvSpPr>
            <a:spLocks noGrp="1"/>
          </p:cNvSpPr>
          <p:nvPr>
            <p:ph type="body" sz="quarter" idx="12"/>
          </p:nvPr>
        </p:nvSpPr>
        <p:spPr>
          <a:xfrm>
            <a:off x="659305" y="350054"/>
            <a:ext cx="8184662" cy="616625"/>
          </a:xfrm>
        </p:spPr>
        <p:txBody>
          <a:bodyPr>
            <a:normAutofit/>
          </a:bodyPr>
          <a:lstStyle/>
          <a:p>
            <a:r>
              <a:rPr lang="en-US" dirty="0" smtClean="0"/>
              <a:t>Spring 2021 Course Schedule</a:t>
            </a:r>
          </a:p>
        </p:txBody>
      </p:sp>
    </p:spTree>
    <p:extLst>
      <p:ext uri="{BB962C8B-B14F-4D97-AF65-F5344CB8AC3E}">
        <p14:creationId xmlns:p14="http://schemas.microsoft.com/office/powerpoint/2010/main" val="12560679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812493"/>
            <a:ext cx="9143999" cy="5183862"/>
          </a:xfrm>
        </p:spPr>
        <p:txBody>
          <a:bodyPr/>
          <a:lstStyle/>
          <a:p>
            <a:r>
              <a:rPr lang="en-US" sz="2100" dirty="0"/>
              <a:t>U</a:t>
            </a:r>
            <a:r>
              <a:rPr lang="en-US" sz="2100" dirty="0" smtClean="0"/>
              <a:t>ndergraduate retention and graduation rates.</a:t>
            </a:r>
            <a:endParaRPr lang="en-US" sz="1000" dirty="0" smtClean="0"/>
          </a:p>
          <a:p>
            <a:pPr marL="457200" lvl="1" indent="0">
              <a:buNone/>
            </a:pPr>
            <a:endParaRPr lang="en-US" sz="1000" dirty="0" smtClean="0"/>
          </a:p>
          <a:p>
            <a:pPr lvl="1"/>
            <a:r>
              <a:rPr lang="en-US" sz="1700" dirty="0"/>
              <a:t>Direct engagement of unregistered students</a:t>
            </a:r>
            <a:endParaRPr lang="en-US" sz="1000" dirty="0"/>
          </a:p>
          <a:p>
            <a:pPr lvl="1"/>
            <a:endParaRPr lang="en-US" sz="1000" dirty="0"/>
          </a:p>
          <a:p>
            <a:pPr lvl="1"/>
            <a:r>
              <a:rPr lang="en-US" sz="1700" dirty="0"/>
              <a:t>More advisors in Freshman Advising </a:t>
            </a:r>
            <a:r>
              <a:rPr lang="en-US" sz="1700" dirty="0" smtClean="0"/>
              <a:t>Center</a:t>
            </a:r>
          </a:p>
          <a:p>
            <a:pPr lvl="1"/>
            <a:endParaRPr lang="en-US" sz="1000" dirty="0"/>
          </a:p>
          <a:p>
            <a:pPr lvl="1"/>
            <a:r>
              <a:rPr lang="en-US" sz="1700" dirty="0" smtClean="0"/>
              <a:t>Better real-time screening for students who are at risk in terms of engagement, wellness, academics, and finances</a:t>
            </a:r>
            <a:endParaRPr lang="en-US" sz="1000" dirty="0" smtClean="0"/>
          </a:p>
          <a:p>
            <a:pPr marL="457200" lvl="1" indent="0">
              <a:buNone/>
            </a:pPr>
            <a:endParaRPr lang="en-US" sz="1000" dirty="0" smtClean="0"/>
          </a:p>
          <a:p>
            <a:pPr lvl="1"/>
            <a:r>
              <a:rPr lang="en-US" sz="1700" dirty="0" smtClean="0"/>
              <a:t>Graduation and Retention Committee Report</a:t>
            </a:r>
          </a:p>
          <a:p>
            <a:pPr lvl="2"/>
            <a:r>
              <a:rPr lang="en-US" sz="1600" dirty="0">
                <a:latin typeface="Orgon Slab Light" panose="02000503000000020004" pitchFamily="50" charset="0"/>
                <a:ea typeface="Arial" panose="020B0604020202020204" pitchFamily="34" charset="0"/>
              </a:rPr>
              <a:t>Improve student sense of community and belonging through engagement in social and academically-focused activities</a:t>
            </a:r>
            <a:r>
              <a:rPr lang="en-US" sz="1500" dirty="0" smtClean="0">
                <a:latin typeface="Orgon Slab Light" panose="02000503000000020004" pitchFamily="50" charset="0"/>
              </a:rPr>
              <a:t>.</a:t>
            </a:r>
          </a:p>
          <a:p>
            <a:pPr lvl="2"/>
            <a:r>
              <a:rPr lang="en-US" sz="1600" dirty="0">
                <a:latin typeface="Orgon Slab Light" panose="02000503000000020004" pitchFamily="50" charset="0"/>
                <a:ea typeface="Arial" panose="020B0604020202020204" pitchFamily="34" charset="0"/>
              </a:rPr>
              <a:t>Formalize the university’s commitment to well-being </a:t>
            </a:r>
            <a:endParaRPr lang="en-US" sz="1600" dirty="0" smtClean="0">
              <a:latin typeface="Orgon Slab Light" panose="02000503000000020004" pitchFamily="50" charset="0"/>
              <a:ea typeface="Arial" panose="020B0604020202020204" pitchFamily="34" charset="0"/>
            </a:endParaRPr>
          </a:p>
          <a:p>
            <a:pPr lvl="2"/>
            <a:r>
              <a:rPr lang="en-US" sz="1600" dirty="0">
                <a:latin typeface="Orgon Slab Light" panose="02000503000000020004" pitchFamily="50" charset="0"/>
                <a:ea typeface="Arial" panose="020B0604020202020204" pitchFamily="34" charset="0"/>
              </a:rPr>
              <a:t>Organize, centralize, and increase access to existing campus </a:t>
            </a:r>
            <a:r>
              <a:rPr lang="en-US" sz="1600" dirty="0" smtClean="0">
                <a:latin typeface="Orgon Slab Light" panose="02000503000000020004" pitchFamily="50" charset="0"/>
                <a:ea typeface="Arial" panose="020B0604020202020204" pitchFamily="34" charset="0"/>
              </a:rPr>
              <a:t>resources</a:t>
            </a:r>
          </a:p>
          <a:p>
            <a:pPr lvl="2"/>
            <a:r>
              <a:rPr lang="en-US" sz="1600" dirty="0">
                <a:latin typeface="Orgon Slab Light" panose="02000503000000020004" pitchFamily="50" charset="0"/>
                <a:ea typeface="Arial" panose="020B0604020202020204" pitchFamily="34" charset="0"/>
              </a:rPr>
              <a:t>Early identification of and intervention for students most at risk</a:t>
            </a:r>
            <a:endParaRPr lang="en-US" sz="1600" dirty="0" smtClean="0">
              <a:latin typeface="Orgon Slab Light" panose="02000503000000020004" pitchFamily="50" charset="0"/>
              <a:ea typeface="Arial" panose="020B0604020202020204" pitchFamily="34" charset="0"/>
            </a:endParaRPr>
          </a:p>
          <a:p>
            <a:pPr lvl="2"/>
            <a:r>
              <a:rPr lang="en-US" sz="1600" dirty="0">
                <a:latin typeface="Orgon Slab Light" panose="02000503000000020004" pitchFamily="50" charset="0"/>
                <a:ea typeface="Arial" panose="020B0604020202020204" pitchFamily="34" charset="0"/>
              </a:rPr>
              <a:t>Continue focus on recruitment and retention of highly qualified students and on rigorous </a:t>
            </a:r>
            <a:r>
              <a:rPr lang="en-US" sz="1600" dirty="0" smtClean="0">
                <a:latin typeface="Orgon Slab Light" panose="02000503000000020004" pitchFamily="50" charset="0"/>
                <a:ea typeface="Arial" panose="020B0604020202020204" pitchFamily="34" charset="0"/>
              </a:rPr>
              <a:t>academics</a:t>
            </a:r>
          </a:p>
        </p:txBody>
      </p:sp>
      <p:sp>
        <p:nvSpPr>
          <p:cNvPr id="3" name="Text Placeholder 2"/>
          <p:cNvSpPr>
            <a:spLocks noGrp="1"/>
          </p:cNvSpPr>
          <p:nvPr>
            <p:ph type="body" sz="quarter" idx="12"/>
          </p:nvPr>
        </p:nvSpPr>
        <p:spPr>
          <a:xfrm>
            <a:off x="0" y="306094"/>
            <a:ext cx="9143999" cy="616625"/>
          </a:xfrm>
        </p:spPr>
        <p:txBody>
          <a:bodyPr>
            <a:normAutofit/>
          </a:bodyPr>
          <a:lstStyle/>
          <a:p>
            <a:pPr algn="ctr"/>
            <a:r>
              <a:rPr lang="en-US" dirty="0" smtClean="0"/>
              <a:t>Improving student success</a:t>
            </a:r>
          </a:p>
        </p:txBody>
      </p:sp>
    </p:spTree>
    <p:extLst>
      <p:ext uri="{BB962C8B-B14F-4D97-AF65-F5344CB8AC3E}">
        <p14:creationId xmlns:p14="http://schemas.microsoft.com/office/powerpoint/2010/main" val="19272080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812493"/>
            <a:ext cx="9143999" cy="5676230"/>
          </a:xfrm>
        </p:spPr>
        <p:txBody>
          <a:bodyPr/>
          <a:lstStyle/>
          <a:p>
            <a:r>
              <a:rPr lang="en-US" sz="2100" dirty="0"/>
              <a:t>U</a:t>
            </a:r>
            <a:r>
              <a:rPr lang="en-US" sz="2100" dirty="0" smtClean="0"/>
              <a:t>ndergraduate retention and graduation rates.</a:t>
            </a:r>
            <a:endParaRPr lang="en-US" sz="1000" dirty="0" smtClean="0"/>
          </a:p>
          <a:p>
            <a:pPr marL="457200" lvl="1" indent="0">
              <a:buNone/>
            </a:pPr>
            <a:endParaRPr lang="en-US" sz="1000" dirty="0" smtClean="0"/>
          </a:p>
          <a:p>
            <a:pPr lvl="1"/>
            <a:r>
              <a:rPr lang="en-US" sz="1600" dirty="0" smtClean="0"/>
              <a:t>Special focus on 22 “barrier” courses characterized by high enrollments and DFW rates of ~20% or greater.</a:t>
            </a:r>
          </a:p>
          <a:p>
            <a:pPr lvl="2"/>
            <a:r>
              <a:rPr lang="en-US" sz="1600" dirty="0" smtClean="0"/>
              <a:t>1000 to 4000-level courses</a:t>
            </a:r>
          </a:p>
          <a:p>
            <a:pPr lvl="2"/>
            <a:r>
              <a:rPr lang="en-US" sz="1600" dirty="0" smtClean="0"/>
              <a:t>Math, Physics, History, Economics, GGPE, CBE, </a:t>
            </a:r>
            <a:r>
              <a:rPr lang="en-US" sz="1600" dirty="0" err="1" smtClean="0"/>
              <a:t>Chem</a:t>
            </a:r>
            <a:r>
              <a:rPr lang="en-US" sz="1600" dirty="0" smtClean="0"/>
              <a:t>, Comp </a:t>
            </a:r>
            <a:r>
              <a:rPr lang="en-US" sz="1600" dirty="0" err="1" smtClean="0"/>
              <a:t>Sci</a:t>
            </a:r>
            <a:r>
              <a:rPr lang="en-US" sz="1600" dirty="0" smtClean="0"/>
              <a:t>, ECE, </a:t>
            </a:r>
            <a:r>
              <a:rPr lang="en-US" sz="1600" dirty="0" err="1" smtClean="0"/>
              <a:t>CArEE</a:t>
            </a:r>
            <a:r>
              <a:rPr lang="en-US" sz="1600" dirty="0" smtClean="0"/>
              <a:t>, MAE</a:t>
            </a:r>
          </a:p>
          <a:p>
            <a:pPr lvl="2"/>
            <a:r>
              <a:rPr lang="en-US" sz="1600" dirty="0" smtClean="0"/>
              <a:t>4 AY’s and 3 summers: AY14-15, </a:t>
            </a:r>
            <a:r>
              <a:rPr lang="en-US" sz="1600" dirty="0"/>
              <a:t>SU15, </a:t>
            </a:r>
            <a:r>
              <a:rPr lang="en-US" sz="1600" dirty="0" smtClean="0"/>
              <a:t>AY15-16, SU16, AY16-17, SU17, AY17-18</a:t>
            </a:r>
          </a:p>
          <a:p>
            <a:pPr lvl="2"/>
            <a:r>
              <a:rPr lang="en-US" sz="1600" dirty="0" smtClean="0"/>
              <a:t>42,983 enrolled and 11,363 DFW’s in these courses. DFW = 26.5%</a:t>
            </a:r>
          </a:p>
          <a:p>
            <a:pPr lvl="2"/>
            <a:r>
              <a:rPr lang="en-US" sz="1600" dirty="0" smtClean="0"/>
              <a:t>Departments are developing plans to improve student success in these courses, for implementation in Spring 2021.</a:t>
            </a:r>
          </a:p>
          <a:p>
            <a:pPr lvl="2"/>
            <a:r>
              <a:rPr lang="en-US" sz="1600" b="1" i="1" dirty="0" smtClean="0"/>
              <a:t>IS NOT A CALL TO LOWER ACADEMIC STANDARDS IN THESE COURSES</a:t>
            </a:r>
          </a:p>
          <a:p>
            <a:pPr lvl="2"/>
            <a:r>
              <a:rPr lang="en-US" sz="1600" b="1" i="1" dirty="0" smtClean="0"/>
              <a:t>IS A CALL TO CREATE A MORE EFFECTIVE LEARNING EXPERIENCE</a:t>
            </a:r>
          </a:p>
          <a:p>
            <a:pPr lvl="2"/>
            <a:r>
              <a:rPr lang="en-US" sz="1600" dirty="0" smtClean="0"/>
              <a:t>Strategies for improving student success:</a:t>
            </a:r>
          </a:p>
          <a:p>
            <a:pPr lvl="3"/>
            <a:r>
              <a:rPr lang="en-US" dirty="0" smtClean="0"/>
              <a:t>Reassessment of prerequisites</a:t>
            </a:r>
          </a:p>
          <a:p>
            <a:pPr lvl="3"/>
            <a:r>
              <a:rPr lang="en-US" dirty="0" smtClean="0"/>
              <a:t>Preparatory programs</a:t>
            </a:r>
          </a:p>
          <a:p>
            <a:pPr lvl="3"/>
            <a:r>
              <a:rPr lang="en-US" dirty="0" smtClean="0"/>
              <a:t>Peer-learning and tutoring</a:t>
            </a:r>
          </a:p>
          <a:p>
            <a:pPr lvl="3"/>
            <a:r>
              <a:rPr lang="en-US" dirty="0" smtClean="0"/>
              <a:t>Revised teaching strategies</a:t>
            </a:r>
          </a:p>
          <a:p>
            <a:pPr lvl="3"/>
            <a:r>
              <a:rPr lang="en-US" dirty="0" smtClean="0"/>
              <a:t>Revised assessment strategies</a:t>
            </a:r>
          </a:p>
          <a:p>
            <a:pPr lvl="3"/>
            <a:r>
              <a:rPr lang="en-US" dirty="0" smtClean="0"/>
              <a:t>Implementation or revision of intervention strategies</a:t>
            </a:r>
          </a:p>
          <a:p>
            <a:pPr lvl="3"/>
            <a:endParaRPr lang="en-US" dirty="0"/>
          </a:p>
        </p:txBody>
      </p:sp>
      <p:sp>
        <p:nvSpPr>
          <p:cNvPr id="3" name="Text Placeholder 2"/>
          <p:cNvSpPr>
            <a:spLocks noGrp="1"/>
          </p:cNvSpPr>
          <p:nvPr>
            <p:ph type="body" sz="quarter" idx="12"/>
          </p:nvPr>
        </p:nvSpPr>
        <p:spPr>
          <a:xfrm>
            <a:off x="0" y="306094"/>
            <a:ext cx="9143999" cy="616625"/>
          </a:xfrm>
        </p:spPr>
        <p:txBody>
          <a:bodyPr>
            <a:normAutofit/>
          </a:bodyPr>
          <a:lstStyle/>
          <a:p>
            <a:pPr algn="ctr"/>
            <a:r>
              <a:rPr lang="en-US" dirty="0" smtClean="0"/>
              <a:t>Improving student success, cont.</a:t>
            </a:r>
          </a:p>
        </p:txBody>
      </p:sp>
    </p:spTree>
    <p:extLst>
      <p:ext uri="{BB962C8B-B14F-4D97-AF65-F5344CB8AC3E}">
        <p14:creationId xmlns:p14="http://schemas.microsoft.com/office/powerpoint/2010/main" val="25852486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570815" y="412932"/>
            <a:ext cx="8184662" cy="707363"/>
          </a:xfrm>
        </p:spPr>
        <p:txBody>
          <a:bodyPr>
            <a:normAutofit/>
          </a:bodyPr>
          <a:lstStyle/>
          <a:p>
            <a:pPr algn="ctr"/>
            <a:r>
              <a:rPr lang="en-US" dirty="0" smtClean="0"/>
              <a:t>Questions?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1746" y="1246309"/>
            <a:ext cx="5820508" cy="4365382"/>
          </a:xfrm>
          <a:prstGeom prst="rect">
            <a:avLst/>
          </a:prstGeom>
        </p:spPr>
      </p:pic>
    </p:spTree>
    <p:extLst>
      <p:ext uri="{BB962C8B-B14F-4D97-AF65-F5344CB8AC3E}">
        <p14:creationId xmlns:p14="http://schemas.microsoft.com/office/powerpoint/2010/main" val="34686813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smtClean="0">
                <a:latin typeface="Orgon Slab" panose="02000503000000020004" pitchFamily="50" charset="0"/>
              </a:rPr>
              <a:t>VI. </a:t>
            </a:r>
            <a:r>
              <a:rPr lang="en-US" sz="3600" dirty="0">
                <a:latin typeface="Orgon Slab" panose="02000503000000020004" pitchFamily="50" charset="0"/>
              </a:rPr>
              <a:t>	Reports of Standing Committees</a:t>
            </a:r>
          </a:p>
          <a:p>
            <a:pPr marL="0" indent="0" defTabSz="685800">
              <a:buNone/>
            </a:pPr>
            <a:r>
              <a:rPr lang="en-US" sz="3600" dirty="0"/>
              <a:t>	</a:t>
            </a:r>
            <a:r>
              <a:rPr lang="en-US" sz="3600" dirty="0" smtClean="0">
                <a:solidFill>
                  <a:srgbClr val="003B49"/>
                </a:solidFill>
              </a:rPr>
              <a:t>A</a:t>
            </a:r>
            <a:r>
              <a:rPr lang="en-US" sz="3600" dirty="0" smtClean="0">
                <a:solidFill>
                  <a:srgbClr val="003B49"/>
                </a:solidFill>
                <a:latin typeface="Orgon Slab" panose="02000503000000020004" pitchFamily="50" charset="0"/>
              </a:rPr>
              <a:t>.</a:t>
            </a: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Budgetary Affairs</a:t>
            </a:r>
            <a:endParaRPr lang="en-US" sz="3600" dirty="0">
              <a:solidFill>
                <a:srgbClr val="003B49"/>
              </a:solidFill>
              <a:latin typeface="Orgon Slab" panose="02000503000000020004" pitchFamily="50" charset="0"/>
            </a:endParaRPr>
          </a:p>
          <a:p>
            <a:pPr marL="0" indent="0" defTabSz="685800">
              <a:buNone/>
            </a:pP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M. Fitch</a:t>
            </a:r>
            <a:endParaRPr lang="en-US" sz="3600" dirty="0">
              <a:solidFill>
                <a:srgbClr val="003B49"/>
              </a:solidFill>
              <a:latin typeface="Orgon Slab" panose="02000503000000020004" pitchFamily="50" charset="0"/>
            </a:endParaRPr>
          </a:p>
          <a:p>
            <a:pPr marL="0" indent="0" defTabSz="685800">
              <a:buNone/>
            </a:pP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smtClean="0">
                <a:latin typeface="Orgon Slab" panose="02000503000000020004" pitchFamily="50" charset="0"/>
              </a:rPr>
              <a:t>Agenda</a:t>
            </a:r>
            <a:endParaRPr lang="en-US" sz="3600" dirty="0">
              <a:latin typeface="Orgon Slab" panose="02000503000000020004" pitchFamily="50" charset="0"/>
            </a:endParaRPr>
          </a:p>
        </p:txBody>
      </p:sp>
      <p:sp>
        <p:nvSpPr>
          <p:cNvPr id="2" name="Slide Number Placeholder 1"/>
          <p:cNvSpPr>
            <a:spLocks noGrp="1"/>
          </p:cNvSpPr>
          <p:nvPr>
            <p:ph type="sldNum" sz="quarter" idx="14"/>
          </p:nvPr>
        </p:nvSpPr>
        <p:spPr/>
        <p:txBody>
          <a:bodyPr/>
          <a:lstStyle/>
          <a:p>
            <a:fld id="{7E03178D-84EE-4CB8-A279-6A93DE17BCD8}" type="slidenum">
              <a:rPr lang="en-US" sz="900" smtClean="0"/>
              <a:t>44</a:t>
            </a:fld>
            <a:endParaRPr lang="en-US" sz="900" dirty="0"/>
          </a:p>
        </p:txBody>
      </p:sp>
    </p:spTree>
    <p:extLst>
      <p:ext uri="{BB962C8B-B14F-4D97-AF65-F5344CB8AC3E}">
        <p14:creationId xmlns:p14="http://schemas.microsoft.com/office/powerpoint/2010/main" val="32799753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2112065"/>
            <a:ext cx="8343900" cy="3886200"/>
          </a:xfrm>
          <a:ln w="22225">
            <a:noFill/>
          </a:ln>
        </p:spPr>
        <p:txBody>
          <a:bodyPr>
            <a:normAutofit/>
          </a:bodyPr>
          <a:lstStyle/>
          <a:p>
            <a:pPr marL="0" indent="0">
              <a:buNone/>
            </a:pPr>
            <a:r>
              <a:rPr lang="en-US" sz="2700" dirty="0">
                <a:solidFill>
                  <a:srgbClr val="0070C0"/>
                </a:solidFill>
              </a:rPr>
              <a:t>Referrals</a:t>
            </a:r>
          </a:p>
          <a:p>
            <a:r>
              <a:rPr lang="en-US" sz="2700" dirty="0">
                <a:solidFill>
                  <a:srgbClr val="0070C0"/>
                </a:solidFill>
              </a:rPr>
              <a:t>Departmental reorganization</a:t>
            </a:r>
          </a:p>
          <a:p>
            <a:r>
              <a:rPr lang="en-US" sz="2700" dirty="0">
                <a:solidFill>
                  <a:srgbClr val="0070C0"/>
                </a:solidFill>
              </a:rPr>
              <a:t>Distance education production</a:t>
            </a:r>
          </a:p>
          <a:p>
            <a:pPr marL="0" indent="0">
              <a:buNone/>
            </a:pPr>
            <a:r>
              <a:rPr lang="en-US" sz="2700" dirty="0">
                <a:solidFill>
                  <a:srgbClr val="0070C0"/>
                </a:solidFill>
              </a:rPr>
              <a:t>Continuing referrals:</a:t>
            </a:r>
          </a:p>
          <a:p>
            <a:r>
              <a:rPr lang="en-US" sz="2700" dirty="0">
                <a:solidFill>
                  <a:srgbClr val="0070C0"/>
                </a:solidFill>
              </a:rPr>
              <a:t>Report on the “big picture balance sheet”</a:t>
            </a:r>
          </a:p>
          <a:p>
            <a:r>
              <a:rPr lang="en-US" sz="2700" dirty="0">
                <a:solidFill>
                  <a:srgbClr val="0070C0"/>
                </a:solidFill>
              </a:rPr>
              <a:t>Current and next FY budget</a:t>
            </a:r>
          </a:p>
        </p:txBody>
      </p:sp>
      <p:sp>
        <p:nvSpPr>
          <p:cNvPr id="5" name="Rectangle 4"/>
          <p:cNvSpPr/>
          <p:nvPr/>
        </p:nvSpPr>
        <p:spPr>
          <a:xfrm>
            <a:off x="1157288" y="1011957"/>
            <a:ext cx="6743700" cy="1200329"/>
          </a:xfrm>
          <a:prstGeom prst="rect">
            <a:avLst/>
          </a:prstGeom>
        </p:spPr>
        <p:txBody>
          <a:bodyPr wrap="square">
            <a:spAutoFit/>
          </a:bodyPr>
          <a:lstStyle/>
          <a:p>
            <a:pPr algn="ctr" defTabSz="685800"/>
            <a:r>
              <a:rPr lang="en-US" sz="3600" b="1" dirty="0">
                <a:solidFill>
                  <a:prstClr val="black"/>
                </a:solidFill>
                <a:latin typeface="Calibri" panose="020F0502020204030204"/>
              </a:rPr>
              <a:t>Budgetary Affairs Committee</a:t>
            </a:r>
          </a:p>
          <a:p>
            <a:pPr algn="ctr" defTabSz="685800"/>
            <a:r>
              <a:rPr lang="en-US" sz="3600" b="1" dirty="0">
                <a:solidFill>
                  <a:prstClr val="black"/>
                </a:solidFill>
                <a:latin typeface="Calibri" panose="020F0502020204030204"/>
              </a:rPr>
              <a:t>Sept 10, 2020</a:t>
            </a:r>
            <a:endParaRPr lang="en-US" sz="3300" dirty="0">
              <a:solidFill>
                <a:prstClr val="black"/>
              </a:solidFill>
              <a:latin typeface="Calibri" panose="020F0502020204030204"/>
            </a:endParaRPr>
          </a:p>
        </p:txBody>
      </p:sp>
    </p:spTree>
    <p:extLst>
      <p:ext uri="{BB962C8B-B14F-4D97-AF65-F5344CB8AC3E}">
        <p14:creationId xmlns:p14="http://schemas.microsoft.com/office/powerpoint/2010/main" val="19701188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8704" y="1114425"/>
            <a:ext cx="4100945" cy="507831"/>
          </a:xfrm>
          <a:prstGeom prst="rect">
            <a:avLst/>
          </a:prstGeom>
          <a:noFill/>
        </p:spPr>
        <p:txBody>
          <a:bodyPr wrap="square" rtlCol="0">
            <a:spAutoFit/>
          </a:bodyPr>
          <a:lstStyle/>
          <a:p>
            <a:pPr defTabSz="685800"/>
            <a:r>
              <a:rPr lang="en-US" sz="1350" b="1" dirty="0">
                <a:solidFill>
                  <a:prstClr val="black"/>
                </a:solidFill>
                <a:latin typeface="Calibri" panose="020F0502020204030204"/>
              </a:rPr>
              <a:t>Geosciences and Geological and Petroleum Engineering</a:t>
            </a:r>
          </a:p>
        </p:txBody>
      </p:sp>
      <p:sp>
        <p:nvSpPr>
          <p:cNvPr id="5" name="TextBox 4"/>
          <p:cNvSpPr txBox="1"/>
          <p:nvPr/>
        </p:nvSpPr>
        <p:spPr>
          <a:xfrm>
            <a:off x="718704" y="1391424"/>
            <a:ext cx="1114425" cy="300082"/>
          </a:xfrm>
          <a:prstGeom prst="rect">
            <a:avLst/>
          </a:prstGeom>
          <a:solidFill>
            <a:schemeClr val="accent2">
              <a:lumMod val="20000"/>
              <a:lumOff val="80000"/>
            </a:schemeClr>
          </a:solidFill>
        </p:spPr>
        <p:txBody>
          <a:bodyPr wrap="square" rtlCol="0">
            <a:spAutoFit/>
          </a:bodyPr>
          <a:lstStyle/>
          <a:p>
            <a:pPr defTabSz="685800"/>
            <a:r>
              <a:rPr lang="en-US" sz="1350" dirty="0">
                <a:solidFill>
                  <a:prstClr val="black"/>
                </a:solidFill>
                <a:latin typeface="Calibri" panose="020F0502020204030204"/>
              </a:rPr>
              <a:t>Chair: Borrok</a:t>
            </a:r>
          </a:p>
        </p:txBody>
      </p:sp>
      <p:sp>
        <p:nvSpPr>
          <p:cNvPr id="6" name="TextBox 5"/>
          <p:cNvSpPr txBox="1"/>
          <p:nvPr/>
        </p:nvSpPr>
        <p:spPr>
          <a:xfrm>
            <a:off x="713509" y="1668423"/>
            <a:ext cx="1971675" cy="2793072"/>
          </a:xfrm>
          <a:prstGeom prst="rect">
            <a:avLst/>
          </a:prstGeom>
          <a:noFill/>
        </p:spPr>
        <p:txBody>
          <a:bodyPr wrap="square" rtlCol="0">
            <a:spAutoFit/>
          </a:bodyPr>
          <a:lstStyle/>
          <a:p>
            <a:pPr defTabSz="685800"/>
            <a:r>
              <a:rPr lang="en-US" sz="1350" dirty="0">
                <a:solidFill>
                  <a:prstClr val="black"/>
                </a:solidFill>
                <a:latin typeface="Calibri" panose="020F0502020204030204"/>
              </a:rPr>
              <a:t>Bai</a:t>
            </a:r>
          </a:p>
          <a:p>
            <a:pPr defTabSz="685800"/>
            <a:r>
              <a:rPr lang="en-US" sz="1350" dirty="0">
                <a:solidFill>
                  <a:prstClr val="black"/>
                </a:solidFill>
                <a:latin typeface="Calibri" panose="020F0502020204030204"/>
              </a:rPr>
              <a:t>Dunn-Norman</a:t>
            </a:r>
          </a:p>
          <a:p>
            <a:pPr defTabSz="685800"/>
            <a:r>
              <a:rPr lang="en-US" sz="1350" dirty="0">
                <a:solidFill>
                  <a:prstClr val="black"/>
                </a:solidFill>
                <a:latin typeface="Calibri" panose="020F0502020204030204"/>
              </a:rPr>
              <a:t>Flori</a:t>
            </a:r>
          </a:p>
          <a:p>
            <a:pPr defTabSz="685800"/>
            <a:r>
              <a:rPr lang="en-US" sz="1350" dirty="0">
                <a:solidFill>
                  <a:prstClr val="black"/>
                </a:solidFill>
                <a:latin typeface="Calibri" panose="020F0502020204030204"/>
              </a:rPr>
              <a:t>Imqam</a:t>
            </a:r>
          </a:p>
          <a:p>
            <a:pPr defTabSz="685800"/>
            <a:r>
              <a:rPr lang="en-US" sz="1350" dirty="0">
                <a:solidFill>
                  <a:prstClr val="black"/>
                </a:solidFill>
                <a:latin typeface="Calibri" panose="020F0502020204030204"/>
              </a:rPr>
              <a:t>Wei</a:t>
            </a:r>
          </a:p>
          <a:p>
            <a:pPr defTabSz="685800"/>
            <a:endParaRPr lang="en-US" sz="1350" dirty="0">
              <a:solidFill>
                <a:prstClr val="black"/>
              </a:solidFill>
              <a:latin typeface="Calibri" panose="020F0502020204030204"/>
            </a:endParaRPr>
          </a:p>
          <a:p>
            <a:pPr defTabSz="685800"/>
            <a:r>
              <a:rPr lang="en-US" sz="1350" dirty="0">
                <a:solidFill>
                  <a:prstClr val="black"/>
                </a:solidFill>
                <a:latin typeface="Calibri" panose="020F0502020204030204"/>
              </a:rPr>
              <a:t>Cawlfield</a:t>
            </a:r>
          </a:p>
          <a:p>
            <a:pPr defTabSz="685800"/>
            <a:r>
              <a:rPr lang="en-US" sz="1350" dirty="0">
                <a:solidFill>
                  <a:prstClr val="black"/>
                </a:solidFill>
                <a:latin typeface="Calibri" panose="020F0502020204030204"/>
              </a:rPr>
              <a:t>Gertsch</a:t>
            </a:r>
          </a:p>
          <a:p>
            <a:pPr defTabSz="685800"/>
            <a:r>
              <a:rPr lang="en-US" sz="1350" dirty="0">
                <a:solidFill>
                  <a:prstClr val="black"/>
                </a:solidFill>
                <a:latin typeface="Calibri" panose="020F0502020204030204"/>
              </a:rPr>
              <a:t>Grote</a:t>
            </a:r>
          </a:p>
          <a:p>
            <a:pPr defTabSz="685800"/>
            <a:r>
              <a:rPr lang="en-US" sz="1350" dirty="0">
                <a:solidFill>
                  <a:prstClr val="black"/>
                </a:solidFill>
                <a:latin typeface="Calibri" panose="020F0502020204030204"/>
              </a:rPr>
              <a:t>Maurer</a:t>
            </a:r>
          </a:p>
          <a:p>
            <a:pPr defTabSz="685800"/>
            <a:r>
              <a:rPr lang="en-US" sz="1350" dirty="0">
                <a:solidFill>
                  <a:prstClr val="black"/>
                </a:solidFill>
                <a:latin typeface="Calibri" panose="020F0502020204030204"/>
              </a:rPr>
              <a:t>Rogers</a:t>
            </a:r>
          </a:p>
          <a:p>
            <a:pPr defTabSz="685800"/>
            <a:r>
              <a:rPr lang="en-US" sz="1350" dirty="0">
                <a:solidFill>
                  <a:prstClr val="black"/>
                </a:solidFill>
                <a:latin typeface="Calibri" panose="020F0502020204030204"/>
              </a:rPr>
              <a:t>Smith</a:t>
            </a:r>
          </a:p>
          <a:p>
            <a:pPr defTabSz="685800"/>
            <a:r>
              <a:rPr lang="en-US" sz="1350" dirty="0">
                <a:solidFill>
                  <a:prstClr val="black"/>
                </a:solidFill>
                <a:latin typeface="Calibri" panose="020F0502020204030204"/>
              </a:rPr>
              <a:t>Bunch (</a:t>
            </a:r>
            <a:r>
              <a:rPr lang="en-US" sz="1350" dirty="0" err="1">
                <a:solidFill>
                  <a:prstClr val="black"/>
                </a:solidFill>
                <a:latin typeface="Calibri" panose="020F0502020204030204"/>
              </a:rPr>
              <a:t>Instr</a:t>
            </a:r>
            <a:r>
              <a:rPr lang="en-US" sz="1350" dirty="0">
                <a:solidFill>
                  <a:prstClr val="black"/>
                </a:solidFill>
                <a:latin typeface="Calibri" panose="020F0502020204030204"/>
              </a:rPr>
              <a:t>)</a:t>
            </a:r>
          </a:p>
        </p:txBody>
      </p:sp>
      <p:sp>
        <p:nvSpPr>
          <p:cNvPr id="7" name="Rectangle 6"/>
          <p:cNvSpPr/>
          <p:nvPr/>
        </p:nvSpPr>
        <p:spPr>
          <a:xfrm>
            <a:off x="2257425" y="1668423"/>
            <a:ext cx="1514475" cy="2377574"/>
          </a:xfrm>
          <a:prstGeom prst="rect">
            <a:avLst/>
          </a:prstGeom>
        </p:spPr>
        <p:txBody>
          <a:bodyPr wrap="square">
            <a:spAutoFit/>
          </a:bodyPr>
          <a:lstStyle/>
          <a:p>
            <a:pPr defTabSz="685800"/>
            <a:r>
              <a:rPr lang="en-US" sz="1350" dirty="0">
                <a:solidFill>
                  <a:prstClr val="black"/>
                </a:solidFill>
                <a:latin typeface="Calibri" panose="020F0502020204030204"/>
              </a:rPr>
              <a:t>Eckert</a:t>
            </a:r>
          </a:p>
          <a:p>
            <a:pPr defTabSz="685800"/>
            <a:r>
              <a:rPr lang="en-US" sz="1350" dirty="0">
                <a:solidFill>
                  <a:prstClr val="black"/>
                </a:solidFill>
                <a:latin typeface="Calibri" panose="020F0502020204030204"/>
              </a:rPr>
              <a:t>Gao</a:t>
            </a:r>
          </a:p>
          <a:p>
            <a:pPr defTabSz="685800"/>
            <a:r>
              <a:rPr lang="en-US" sz="1350" dirty="0">
                <a:solidFill>
                  <a:prstClr val="black"/>
                </a:solidFill>
                <a:latin typeface="Calibri" panose="020F0502020204030204"/>
              </a:rPr>
              <a:t>Hogan</a:t>
            </a:r>
          </a:p>
          <a:p>
            <a:pPr defTabSz="685800"/>
            <a:r>
              <a:rPr lang="en-US" sz="1350" dirty="0">
                <a:solidFill>
                  <a:prstClr val="black"/>
                </a:solidFill>
                <a:latin typeface="Calibri" panose="020F0502020204030204"/>
              </a:rPr>
              <a:t>Liu</a:t>
            </a:r>
          </a:p>
          <a:p>
            <a:pPr defTabSz="685800"/>
            <a:r>
              <a:rPr lang="en-US" sz="1350" dirty="0">
                <a:solidFill>
                  <a:prstClr val="black"/>
                </a:solidFill>
                <a:latin typeface="Calibri" panose="020F0502020204030204"/>
              </a:rPr>
              <a:t>Locmelis</a:t>
            </a:r>
          </a:p>
          <a:p>
            <a:pPr defTabSz="685800"/>
            <a:r>
              <a:rPr lang="en-US" sz="1350" dirty="0">
                <a:solidFill>
                  <a:prstClr val="black"/>
                </a:solidFill>
                <a:latin typeface="Calibri" panose="020F0502020204030204"/>
              </a:rPr>
              <a:t>Mulligan</a:t>
            </a:r>
          </a:p>
          <a:p>
            <a:pPr defTabSz="685800"/>
            <a:r>
              <a:rPr lang="en-US" sz="1350" dirty="0">
                <a:solidFill>
                  <a:prstClr val="black"/>
                </a:solidFill>
                <a:latin typeface="Calibri" panose="020F0502020204030204"/>
              </a:rPr>
              <a:t>Oboh-Ikuenobe</a:t>
            </a:r>
          </a:p>
          <a:p>
            <a:pPr defTabSz="685800"/>
            <a:r>
              <a:rPr lang="en-US" sz="1350" dirty="0">
                <a:solidFill>
                  <a:prstClr val="black"/>
                </a:solidFill>
                <a:latin typeface="Calibri" panose="020F0502020204030204"/>
              </a:rPr>
              <a:t>Obrist</a:t>
            </a:r>
          </a:p>
          <a:p>
            <a:pPr defTabSz="685800"/>
            <a:r>
              <a:rPr lang="en-US" sz="1350" dirty="0">
                <a:solidFill>
                  <a:prstClr val="black"/>
                </a:solidFill>
                <a:latin typeface="Calibri" panose="020F0502020204030204"/>
              </a:rPr>
              <a:t>Wronkiewicz</a:t>
            </a:r>
          </a:p>
          <a:p>
            <a:pPr defTabSz="685800"/>
            <a:r>
              <a:rPr lang="en-US" sz="1350" dirty="0">
                <a:solidFill>
                  <a:prstClr val="black"/>
                </a:solidFill>
                <a:latin typeface="Calibri" panose="020F0502020204030204"/>
              </a:rPr>
              <a:t>Yang</a:t>
            </a:r>
          </a:p>
          <a:p>
            <a:pPr defTabSz="685800"/>
            <a:r>
              <a:rPr lang="en-US" sz="1350" dirty="0">
                <a:solidFill>
                  <a:prstClr val="black"/>
                </a:solidFill>
                <a:latin typeface="Calibri" panose="020F0502020204030204"/>
              </a:rPr>
              <a:t>Seeger (</a:t>
            </a:r>
            <a:r>
              <a:rPr lang="en-US" sz="1350" dirty="0" err="1">
                <a:solidFill>
                  <a:prstClr val="black"/>
                </a:solidFill>
                <a:latin typeface="Calibri" panose="020F0502020204030204"/>
              </a:rPr>
              <a:t>Lect</a:t>
            </a:r>
            <a:r>
              <a:rPr lang="en-US" sz="1350" dirty="0">
                <a:solidFill>
                  <a:prstClr val="black"/>
                </a:solidFill>
                <a:latin typeface="Calibri" panose="020F0502020204030204"/>
              </a:rPr>
              <a:t>)</a:t>
            </a:r>
          </a:p>
        </p:txBody>
      </p:sp>
      <p:sp>
        <p:nvSpPr>
          <p:cNvPr id="8" name="TextBox 7"/>
          <p:cNvSpPr txBox="1"/>
          <p:nvPr/>
        </p:nvSpPr>
        <p:spPr>
          <a:xfrm>
            <a:off x="5091545" y="1114425"/>
            <a:ext cx="2490356" cy="300082"/>
          </a:xfrm>
          <a:prstGeom prst="rect">
            <a:avLst/>
          </a:prstGeom>
          <a:noFill/>
        </p:spPr>
        <p:txBody>
          <a:bodyPr wrap="square" rtlCol="0">
            <a:spAutoFit/>
          </a:bodyPr>
          <a:lstStyle/>
          <a:p>
            <a:pPr defTabSz="685800"/>
            <a:r>
              <a:rPr lang="en-US" sz="1350" b="1" dirty="0">
                <a:solidFill>
                  <a:prstClr val="black"/>
                </a:solidFill>
                <a:latin typeface="Calibri" panose="020F0502020204030204"/>
              </a:rPr>
              <a:t>Mining and Nuclear Engineering</a:t>
            </a:r>
          </a:p>
        </p:txBody>
      </p:sp>
      <p:sp>
        <p:nvSpPr>
          <p:cNvPr id="9" name="TextBox 8"/>
          <p:cNvSpPr txBox="1"/>
          <p:nvPr/>
        </p:nvSpPr>
        <p:spPr>
          <a:xfrm>
            <a:off x="5091544" y="1391424"/>
            <a:ext cx="2223656" cy="300082"/>
          </a:xfrm>
          <a:prstGeom prst="rect">
            <a:avLst/>
          </a:prstGeom>
          <a:solidFill>
            <a:schemeClr val="accent2">
              <a:lumMod val="20000"/>
              <a:lumOff val="80000"/>
            </a:schemeClr>
          </a:solidFill>
        </p:spPr>
        <p:txBody>
          <a:bodyPr wrap="square" rtlCol="0">
            <a:spAutoFit/>
          </a:bodyPr>
          <a:lstStyle/>
          <a:p>
            <a:pPr defTabSz="685800"/>
            <a:r>
              <a:rPr lang="en-US" sz="1350" dirty="0">
                <a:solidFill>
                  <a:prstClr val="black"/>
                </a:solidFill>
                <a:latin typeface="Calibri" panose="020F0502020204030204"/>
              </a:rPr>
              <a:t>Chair: (</a:t>
            </a:r>
            <a:r>
              <a:rPr lang="en-US" sz="1350" dirty="0" err="1">
                <a:solidFill>
                  <a:prstClr val="black"/>
                </a:solidFill>
                <a:latin typeface="Calibri" panose="020F0502020204030204"/>
              </a:rPr>
              <a:t>Awauh-Offei</a:t>
            </a:r>
            <a:r>
              <a:rPr lang="en-US" sz="1350" dirty="0">
                <a:solidFill>
                  <a:prstClr val="black"/>
                </a:solidFill>
                <a:latin typeface="Calibri" panose="020F0502020204030204"/>
              </a:rPr>
              <a:t>, Alajo)</a:t>
            </a:r>
          </a:p>
        </p:txBody>
      </p:sp>
      <p:sp>
        <p:nvSpPr>
          <p:cNvPr id="10" name="TextBox 9"/>
          <p:cNvSpPr txBox="1"/>
          <p:nvPr/>
        </p:nvSpPr>
        <p:spPr>
          <a:xfrm>
            <a:off x="5086350" y="1633800"/>
            <a:ext cx="1371600" cy="1546577"/>
          </a:xfrm>
          <a:prstGeom prst="rect">
            <a:avLst/>
          </a:prstGeom>
          <a:noFill/>
        </p:spPr>
        <p:txBody>
          <a:bodyPr wrap="square" rtlCol="0">
            <a:spAutoFit/>
          </a:bodyPr>
          <a:lstStyle/>
          <a:p>
            <a:pPr defTabSz="685800"/>
            <a:r>
              <a:rPr lang="en-US" sz="1350" dirty="0">
                <a:solidFill>
                  <a:prstClr val="black"/>
                </a:solidFill>
                <a:latin typeface="Calibri" panose="020F0502020204030204"/>
              </a:rPr>
              <a:t>Alajo</a:t>
            </a:r>
          </a:p>
          <a:p>
            <a:pPr defTabSz="685800"/>
            <a:r>
              <a:rPr lang="en-US" sz="1350" dirty="0" err="1">
                <a:solidFill>
                  <a:prstClr val="black"/>
                </a:solidFill>
                <a:latin typeface="Calibri" panose="020F0502020204030204"/>
              </a:rPr>
              <a:t>Alam</a:t>
            </a:r>
            <a:endParaRPr lang="en-US" sz="1350" dirty="0">
              <a:solidFill>
                <a:prstClr val="black"/>
              </a:solidFill>
              <a:latin typeface="Calibri" panose="020F0502020204030204"/>
            </a:endParaRPr>
          </a:p>
          <a:p>
            <a:pPr defTabSz="685800"/>
            <a:r>
              <a:rPr lang="en-US" sz="1350" dirty="0">
                <a:solidFill>
                  <a:prstClr val="black"/>
                </a:solidFill>
                <a:latin typeface="Calibri" panose="020F0502020204030204"/>
              </a:rPr>
              <a:t>Castaño</a:t>
            </a:r>
          </a:p>
          <a:p>
            <a:pPr defTabSz="685800"/>
            <a:r>
              <a:rPr lang="en-US" sz="1350" dirty="0">
                <a:solidFill>
                  <a:prstClr val="black"/>
                </a:solidFill>
                <a:latin typeface="Calibri" panose="020F0502020204030204"/>
              </a:rPr>
              <a:t>Graham</a:t>
            </a:r>
          </a:p>
          <a:p>
            <a:pPr defTabSz="685800"/>
            <a:r>
              <a:rPr lang="en-US" sz="1350" dirty="0">
                <a:solidFill>
                  <a:prstClr val="black"/>
                </a:solidFill>
                <a:latin typeface="Calibri" panose="020F0502020204030204"/>
              </a:rPr>
              <a:t>Mueller</a:t>
            </a:r>
          </a:p>
          <a:p>
            <a:pPr defTabSz="685800"/>
            <a:r>
              <a:rPr lang="en-US" sz="1350" dirty="0">
                <a:solidFill>
                  <a:prstClr val="black"/>
                </a:solidFill>
                <a:latin typeface="Calibri" panose="020F0502020204030204"/>
              </a:rPr>
              <a:t>Schlegel</a:t>
            </a:r>
          </a:p>
          <a:p>
            <a:pPr defTabSz="685800"/>
            <a:r>
              <a:rPr lang="en-US" sz="1350" dirty="0">
                <a:solidFill>
                  <a:prstClr val="black"/>
                </a:solidFill>
                <a:latin typeface="Calibri" panose="020F0502020204030204"/>
              </a:rPr>
              <a:t>Usman</a:t>
            </a:r>
          </a:p>
        </p:txBody>
      </p:sp>
      <p:sp>
        <p:nvSpPr>
          <p:cNvPr id="11" name="Rectangle 10"/>
          <p:cNvSpPr/>
          <p:nvPr/>
        </p:nvSpPr>
        <p:spPr>
          <a:xfrm>
            <a:off x="5082886" y="3086100"/>
            <a:ext cx="1460789" cy="1546577"/>
          </a:xfrm>
          <a:prstGeom prst="rect">
            <a:avLst/>
          </a:prstGeom>
          <a:solidFill>
            <a:schemeClr val="bg2"/>
          </a:solidFill>
        </p:spPr>
        <p:txBody>
          <a:bodyPr wrap="square">
            <a:spAutoFit/>
          </a:bodyPr>
          <a:lstStyle/>
          <a:p>
            <a:pPr defTabSz="685800"/>
            <a:r>
              <a:rPr lang="en-US" sz="1350" dirty="0">
                <a:solidFill>
                  <a:prstClr val="black"/>
                </a:solidFill>
                <a:latin typeface="Calibri" panose="020F0502020204030204"/>
              </a:rPr>
              <a:t>Frimpong</a:t>
            </a:r>
          </a:p>
          <a:p>
            <a:pPr defTabSz="685800"/>
            <a:r>
              <a:rPr lang="en-US" sz="1350" dirty="0">
                <a:solidFill>
                  <a:prstClr val="black"/>
                </a:solidFill>
                <a:latin typeface="Calibri" panose="020F0502020204030204"/>
              </a:rPr>
              <a:t>Awuah-Offei</a:t>
            </a:r>
          </a:p>
          <a:p>
            <a:pPr defTabSz="685800"/>
            <a:r>
              <a:rPr lang="en-US" sz="1350" dirty="0">
                <a:solidFill>
                  <a:prstClr val="black"/>
                </a:solidFill>
                <a:latin typeface="Calibri" panose="020F0502020204030204"/>
              </a:rPr>
              <a:t>Perry</a:t>
            </a:r>
          </a:p>
          <a:p>
            <a:pPr defTabSz="685800"/>
            <a:r>
              <a:rPr lang="en-US" sz="1350" dirty="0">
                <a:solidFill>
                  <a:prstClr val="black"/>
                </a:solidFill>
                <a:latin typeface="Calibri" panose="020F0502020204030204"/>
              </a:rPr>
              <a:t>Alagha</a:t>
            </a:r>
          </a:p>
          <a:p>
            <a:pPr defTabSz="685800"/>
            <a:r>
              <a:rPr lang="en-US" sz="1350" dirty="0">
                <a:solidFill>
                  <a:prstClr val="black"/>
                </a:solidFill>
                <a:latin typeface="Calibri" panose="020F0502020204030204"/>
              </a:rPr>
              <a:t>Xu</a:t>
            </a:r>
          </a:p>
          <a:p>
            <a:pPr defTabSz="685800"/>
            <a:r>
              <a:rPr lang="en-US" sz="1350" dirty="0">
                <a:solidFill>
                  <a:prstClr val="black"/>
                </a:solidFill>
                <a:latin typeface="Calibri" panose="020F0502020204030204"/>
              </a:rPr>
              <a:t>Sherizadeh</a:t>
            </a:r>
          </a:p>
          <a:p>
            <a:pPr defTabSz="685800"/>
            <a:r>
              <a:rPr lang="en-US" sz="1350" dirty="0">
                <a:solidFill>
                  <a:prstClr val="black"/>
                </a:solidFill>
                <a:latin typeface="Calibri" panose="020F0502020204030204"/>
              </a:rPr>
              <a:t>Johnson</a:t>
            </a:r>
          </a:p>
        </p:txBody>
      </p:sp>
      <p:sp>
        <p:nvSpPr>
          <p:cNvPr id="12" name="Rectangle 11"/>
          <p:cNvSpPr/>
          <p:nvPr/>
        </p:nvSpPr>
        <p:spPr>
          <a:xfrm>
            <a:off x="713509" y="4772404"/>
            <a:ext cx="1943100" cy="923330"/>
          </a:xfrm>
          <a:prstGeom prst="rect">
            <a:avLst/>
          </a:prstGeom>
        </p:spPr>
        <p:txBody>
          <a:bodyPr wrap="square">
            <a:spAutoFit/>
          </a:bodyPr>
          <a:lstStyle/>
          <a:p>
            <a:pPr defTabSz="685800"/>
            <a:r>
              <a:rPr lang="en-US" sz="1350" dirty="0" err="1">
                <a:solidFill>
                  <a:prstClr val="black"/>
                </a:solidFill>
                <a:latin typeface="Calibri" panose="020F0502020204030204"/>
              </a:rPr>
              <a:t>Buchely</a:t>
            </a:r>
            <a:endParaRPr lang="en-US" sz="1350" dirty="0">
              <a:solidFill>
                <a:prstClr val="black"/>
              </a:solidFill>
              <a:latin typeface="Calibri" panose="020F0502020204030204"/>
            </a:endParaRPr>
          </a:p>
          <a:p>
            <a:pPr defTabSz="685800"/>
            <a:r>
              <a:rPr lang="en-US" sz="1350" dirty="0" err="1">
                <a:solidFill>
                  <a:prstClr val="black"/>
                </a:solidFill>
                <a:latin typeface="Calibri" panose="020F0502020204030204"/>
              </a:rPr>
              <a:t>Lauck</a:t>
            </a:r>
            <a:endParaRPr lang="en-US" sz="1350" dirty="0">
              <a:solidFill>
                <a:prstClr val="black"/>
              </a:solidFill>
              <a:latin typeface="Calibri" panose="020F0502020204030204"/>
            </a:endParaRPr>
          </a:p>
          <a:p>
            <a:pPr defTabSz="685800"/>
            <a:r>
              <a:rPr lang="en-US" sz="1350" dirty="0">
                <a:solidFill>
                  <a:prstClr val="black"/>
                </a:solidFill>
                <a:latin typeface="Calibri" panose="020F0502020204030204"/>
              </a:rPr>
              <a:t>Robertson</a:t>
            </a:r>
          </a:p>
          <a:p>
            <a:pPr defTabSz="685800"/>
            <a:r>
              <a:rPr lang="en-US" sz="1350" dirty="0" err="1">
                <a:solidFill>
                  <a:prstClr val="black"/>
                </a:solidFill>
                <a:latin typeface="Calibri" panose="020F0502020204030204"/>
              </a:rPr>
              <a:t>Sansone</a:t>
            </a:r>
            <a:endParaRPr lang="en-US" sz="1350" dirty="0">
              <a:solidFill>
                <a:prstClr val="black"/>
              </a:solidFill>
              <a:latin typeface="Calibri" panose="020F0502020204030204"/>
            </a:endParaRPr>
          </a:p>
        </p:txBody>
      </p:sp>
      <p:sp>
        <p:nvSpPr>
          <p:cNvPr id="13" name="Rectangle 12"/>
          <p:cNvSpPr/>
          <p:nvPr/>
        </p:nvSpPr>
        <p:spPr>
          <a:xfrm>
            <a:off x="5082887" y="4772404"/>
            <a:ext cx="1943100" cy="923330"/>
          </a:xfrm>
          <a:prstGeom prst="rect">
            <a:avLst/>
          </a:prstGeom>
        </p:spPr>
        <p:txBody>
          <a:bodyPr wrap="square">
            <a:spAutoFit/>
          </a:bodyPr>
          <a:lstStyle/>
          <a:p>
            <a:pPr defTabSz="685800"/>
            <a:r>
              <a:rPr lang="en-US" sz="1350" dirty="0">
                <a:solidFill>
                  <a:prstClr val="black"/>
                </a:solidFill>
                <a:latin typeface="Calibri" panose="020F0502020204030204"/>
              </a:rPr>
              <a:t>Phelps</a:t>
            </a:r>
          </a:p>
          <a:p>
            <a:pPr defTabSz="685800"/>
            <a:r>
              <a:rPr lang="en-US" sz="1350" dirty="0">
                <a:solidFill>
                  <a:prstClr val="black"/>
                </a:solidFill>
                <a:latin typeface="Calibri" panose="020F0502020204030204"/>
              </a:rPr>
              <a:t>Alobaidan</a:t>
            </a:r>
          </a:p>
          <a:p>
            <a:pPr defTabSz="685800"/>
            <a:r>
              <a:rPr lang="en-US" sz="1350" dirty="0">
                <a:solidFill>
                  <a:prstClr val="black"/>
                </a:solidFill>
                <a:latin typeface="Calibri" panose="020F0502020204030204"/>
              </a:rPr>
              <a:t>Casey</a:t>
            </a:r>
          </a:p>
          <a:p>
            <a:pPr defTabSz="685800"/>
            <a:r>
              <a:rPr lang="en-US" sz="1350" dirty="0">
                <a:solidFill>
                  <a:prstClr val="black"/>
                </a:solidFill>
                <a:latin typeface="Calibri" panose="020F0502020204030204"/>
              </a:rPr>
              <a:t>Russel</a:t>
            </a:r>
          </a:p>
        </p:txBody>
      </p:sp>
      <p:sp>
        <p:nvSpPr>
          <p:cNvPr id="14" name="Rectangle 13"/>
          <p:cNvSpPr/>
          <p:nvPr/>
        </p:nvSpPr>
        <p:spPr>
          <a:xfrm>
            <a:off x="5082886" y="5599937"/>
            <a:ext cx="1460789" cy="300082"/>
          </a:xfrm>
          <a:prstGeom prst="rect">
            <a:avLst/>
          </a:prstGeom>
          <a:solidFill>
            <a:schemeClr val="bg2"/>
          </a:solidFill>
        </p:spPr>
        <p:txBody>
          <a:bodyPr wrap="square">
            <a:spAutoFit/>
          </a:bodyPr>
          <a:lstStyle/>
          <a:p>
            <a:pPr defTabSz="685800"/>
            <a:r>
              <a:rPr lang="en-US" sz="1350" dirty="0">
                <a:solidFill>
                  <a:prstClr val="black"/>
                </a:solidFill>
                <a:latin typeface="Calibri" panose="020F0502020204030204"/>
              </a:rPr>
              <a:t>Davis</a:t>
            </a:r>
          </a:p>
        </p:txBody>
      </p:sp>
      <p:sp>
        <p:nvSpPr>
          <p:cNvPr id="15" name="Rectangle 14"/>
          <p:cNvSpPr/>
          <p:nvPr/>
        </p:nvSpPr>
        <p:spPr>
          <a:xfrm>
            <a:off x="6886575" y="4772404"/>
            <a:ext cx="1943100" cy="507831"/>
          </a:xfrm>
          <a:prstGeom prst="rect">
            <a:avLst/>
          </a:prstGeom>
        </p:spPr>
        <p:txBody>
          <a:bodyPr wrap="square">
            <a:spAutoFit/>
          </a:bodyPr>
          <a:lstStyle/>
          <a:p>
            <a:pPr defTabSz="685800"/>
            <a:r>
              <a:rPr lang="en-US" sz="1350" dirty="0">
                <a:solidFill>
                  <a:prstClr val="black"/>
                </a:solidFill>
                <a:latin typeface="Calibri" panose="020F0502020204030204"/>
              </a:rPr>
              <a:t>Taber</a:t>
            </a:r>
          </a:p>
          <a:p>
            <a:pPr defTabSz="685800"/>
            <a:r>
              <a:rPr lang="en-US" sz="1350" dirty="0">
                <a:solidFill>
                  <a:prstClr val="black"/>
                </a:solidFill>
                <a:latin typeface="Calibri" panose="020F0502020204030204"/>
              </a:rPr>
              <a:t>[Open position]</a:t>
            </a:r>
          </a:p>
        </p:txBody>
      </p:sp>
      <p:sp>
        <p:nvSpPr>
          <p:cNvPr id="17" name="Rectangle 16"/>
          <p:cNvSpPr/>
          <p:nvPr/>
        </p:nvSpPr>
        <p:spPr>
          <a:xfrm>
            <a:off x="6886575" y="5400676"/>
            <a:ext cx="1285875" cy="507831"/>
          </a:xfrm>
          <a:prstGeom prst="rect">
            <a:avLst/>
          </a:prstGeom>
          <a:solidFill>
            <a:schemeClr val="bg2"/>
          </a:solidFill>
        </p:spPr>
        <p:txBody>
          <a:bodyPr wrap="square">
            <a:spAutoFit/>
          </a:bodyPr>
          <a:lstStyle/>
          <a:p>
            <a:pPr defTabSz="685800"/>
            <a:r>
              <a:rPr lang="en-US" sz="1350" dirty="0">
                <a:solidFill>
                  <a:prstClr val="black"/>
                </a:solidFill>
                <a:latin typeface="Calibri" panose="020F0502020204030204"/>
              </a:rPr>
              <a:t>Taylor</a:t>
            </a:r>
          </a:p>
          <a:p>
            <a:pPr defTabSz="685800"/>
            <a:r>
              <a:rPr lang="en-US" sz="1350" dirty="0">
                <a:solidFill>
                  <a:prstClr val="black"/>
                </a:solidFill>
                <a:latin typeface="Calibri" panose="020F0502020204030204"/>
              </a:rPr>
              <a:t>Phelps</a:t>
            </a:r>
          </a:p>
        </p:txBody>
      </p:sp>
      <p:sp>
        <p:nvSpPr>
          <p:cNvPr id="20" name="TextBox 19"/>
          <p:cNvSpPr txBox="1"/>
          <p:nvPr/>
        </p:nvSpPr>
        <p:spPr>
          <a:xfrm>
            <a:off x="5091545" y="1114425"/>
            <a:ext cx="3313315" cy="300082"/>
          </a:xfrm>
          <a:prstGeom prst="rect">
            <a:avLst/>
          </a:prstGeom>
          <a:solidFill>
            <a:schemeClr val="accent1">
              <a:lumMod val="20000"/>
              <a:lumOff val="80000"/>
            </a:schemeClr>
          </a:solidFill>
        </p:spPr>
        <p:txBody>
          <a:bodyPr wrap="square" rtlCol="0">
            <a:spAutoFit/>
          </a:bodyPr>
          <a:lstStyle/>
          <a:p>
            <a:pPr defTabSz="685800"/>
            <a:r>
              <a:rPr lang="en-US" sz="1350" b="1" dirty="0">
                <a:solidFill>
                  <a:prstClr val="black"/>
                </a:solidFill>
                <a:latin typeface="Calibri" panose="020F0502020204030204"/>
              </a:rPr>
              <a:t>Nuclear Engineering and Radiation Science</a:t>
            </a:r>
          </a:p>
        </p:txBody>
      </p:sp>
      <p:sp>
        <p:nvSpPr>
          <p:cNvPr id="21" name="TextBox 20"/>
          <p:cNvSpPr txBox="1"/>
          <p:nvPr/>
        </p:nvSpPr>
        <p:spPr>
          <a:xfrm>
            <a:off x="718702" y="1114425"/>
            <a:ext cx="4013318" cy="300082"/>
          </a:xfrm>
          <a:prstGeom prst="rect">
            <a:avLst/>
          </a:prstGeom>
          <a:solidFill>
            <a:schemeClr val="accent1">
              <a:lumMod val="20000"/>
              <a:lumOff val="80000"/>
            </a:schemeClr>
          </a:solidFill>
        </p:spPr>
        <p:txBody>
          <a:bodyPr wrap="square" rtlCol="0">
            <a:spAutoFit/>
          </a:bodyPr>
          <a:lstStyle/>
          <a:p>
            <a:pPr defTabSz="685800"/>
            <a:r>
              <a:rPr lang="en-US" sz="1350" b="1" dirty="0">
                <a:solidFill>
                  <a:prstClr val="black"/>
                </a:solidFill>
                <a:latin typeface="Calibri" panose="020F0502020204030204"/>
              </a:rPr>
              <a:t>School on Earth and Minerals</a:t>
            </a:r>
          </a:p>
        </p:txBody>
      </p:sp>
    </p:spTree>
    <p:extLst>
      <p:ext uri="{BB962C8B-B14F-4D97-AF65-F5344CB8AC3E}">
        <p14:creationId xmlns:p14="http://schemas.microsoft.com/office/powerpoint/2010/main" val="258716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91667E-6 -1.48148E-6 L -0.3138 0.16852 " pathEditMode="relative" rAng="0" ptsTypes="AA">
                                      <p:cBhvr>
                                        <p:cTn id="6" dur="2000" fill="hold"/>
                                        <p:tgtEl>
                                          <p:spTgt spid="11"/>
                                        </p:tgtEl>
                                        <p:attrNameLst>
                                          <p:attrName>ppt_x</p:attrName>
                                          <p:attrName>ppt_y</p:attrName>
                                        </p:attrNameLst>
                                      </p:cBhvr>
                                      <p:rCtr x="-15690" y="8426"/>
                                    </p:animMotion>
                                  </p:childTnLst>
                                </p:cTn>
                              </p:par>
                              <p:par>
                                <p:cTn id="7" presetID="42" presetClass="path" presetSubtype="0" accel="50000" decel="50000" fill="hold" grpId="0" nodeType="withEffect">
                                  <p:stCondLst>
                                    <p:cond delay="0"/>
                                  </p:stCondLst>
                                  <p:childTnLst>
                                    <p:animMotion origin="layout" path="M 2.91667E-6 0.00625 L -0.48203 0.00371 " pathEditMode="relative" rAng="0" ptsTypes="AA">
                                      <p:cBhvr>
                                        <p:cTn id="8" dur="2000" fill="hold"/>
                                        <p:tgtEl>
                                          <p:spTgt spid="14"/>
                                        </p:tgtEl>
                                        <p:attrNameLst>
                                          <p:attrName>ppt_x</p:attrName>
                                          <p:attrName>ppt_y</p:attrName>
                                        </p:attrNameLst>
                                      </p:cBhvr>
                                      <p:rCtr x="-24102" y="-139"/>
                                    </p:animMotion>
                                  </p:childTnLst>
                                </p:cTn>
                              </p:par>
                              <p:par>
                                <p:cTn id="9" presetID="42" presetClass="path" presetSubtype="0" accel="50000" decel="50000" fill="hold" grpId="0" nodeType="withEffect">
                                  <p:stCondLst>
                                    <p:cond delay="0"/>
                                  </p:stCondLst>
                                  <p:childTnLst>
                                    <p:animMotion origin="layout" path="M 0.00416 -0.01574 L -0.67552 -0.19606 " pathEditMode="relative" rAng="0" ptsTypes="AA">
                                      <p:cBhvr>
                                        <p:cTn id="10" dur="2000" fill="hold"/>
                                        <p:tgtEl>
                                          <p:spTgt spid="17"/>
                                        </p:tgtEl>
                                        <p:attrNameLst>
                                          <p:attrName>ppt_x</p:attrName>
                                          <p:attrName>ppt_y</p:attrName>
                                        </p:attrNameLst>
                                      </p:cBhvr>
                                      <p:rCtr x="-33984" y="-9028"/>
                                    </p:animMotion>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7" grpId="0" animBg="1"/>
      <p:bldP spid="20" grpId="0" animBg="1"/>
      <p:bldP spid="2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clrChange>
              <a:clrFrom>
                <a:srgbClr val="FAFAFA"/>
              </a:clrFrom>
              <a:clrTo>
                <a:srgbClr val="FAFAFA">
                  <a:alpha val="0"/>
                </a:srgbClr>
              </a:clrTo>
            </a:clrChange>
            <a:extLst>
              <a:ext uri="{28A0092B-C50C-407E-A947-70E740481C1C}">
                <a14:useLocalDpi xmlns:a14="http://schemas.microsoft.com/office/drawing/2010/main" val="0"/>
              </a:ext>
            </a:extLst>
          </a:blip>
          <a:stretch>
            <a:fillRect/>
          </a:stretch>
        </p:blipFill>
        <p:spPr>
          <a:xfrm>
            <a:off x="853440" y="883444"/>
            <a:ext cx="6407944" cy="5117306"/>
          </a:xfrm>
        </p:spPr>
      </p:pic>
    </p:spTree>
    <p:extLst>
      <p:ext uri="{BB962C8B-B14F-4D97-AF65-F5344CB8AC3E}">
        <p14:creationId xmlns:p14="http://schemas.microsoft.com/office/powerpoint/2010/main" val="15151536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Financial</a:t>
            </a:r>
            <a:endParaRPr lang="en-US" dirty="0"/>
          </a:p>
        </p:txBody>
      </p:sp>
      <p:sp>
        <p:nvSpPr>
          <p:cNvPr id="4" name="Content Placeholder 3"/>
          <p:cNvSpPr>
            <a:spLocks noGrp="1"/>
          </p:cNvSpPr>
          <p:nvPr>
            <p:ph idx="1"/>
          </p:nvPr>
        </p:nvSpPr>
        <p:spPr/>
        <p:txBody>
          <a:bodyPr/>
          <a:lstStyle/>
          <a:p>
            <a:r>
              <a:rPr lang="en-US" dirty="0" smtClean="0"/>
              <a:t>No change in personnel proposed</a:t>
            </a:r>
          </a:p>
          <a:p>
            <a:r>
              <a:rPr lang="en-US" dirty="0" smtClean="0"/>
              <a:t>Administrative costs: add NERS </a:t>
            </a:r>
            <a:r>
              <a:rPr lang="en-US" dirty="0"/>
              <a:t>department chair position, summer </a:t>
            </a:r>
            <a:r>
              <a:rPr lang="en-US" dirty="0" smtClean="0"/>
              <a:t>month for </a:t>
            </a:r>
            <a:r>
              <a:rPr lang="en-US" dirty="0"/>
              <a:t>associate </a:t>
            </a:r>
            <a:r>
              <a:rPr lang="en-US" dirty="0" smtClean="0"/>
              <a:t>chairs likely, subtract two directors in MNE.   Cost similar to routine faculty and administrative turnover.</a:t>
            </a:r>
          </a:p>
          <a:p>
            <a:r>
              <a:rPr lang="en-US" dirty="0" smtClean="0"/>
              <a:t>No change in enrollment predicted, most programs have continuing decline</a:t>
            </a:r>
          </a:p>
          <a:p>
            <a:endParaRPr lang="en-US" dirty="0"/>
          </a:p>
        </p:txBody>
      </p:sp>
    </p:spTree>
    <p:extLst>
      <p:ext uri="{BB962C8B-B14F-4D97-AF65-F5344CB8AC3E}">
        <p14:creationId xmlns:p14="http://schemas.microsoft.com/office/powerpoint/2010/main" val="22869516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883" y="857251"/>
            <a:ext cx="7886700" cy="994172"/>
          </a:xfrm>
        </p:spPr>
        <p:txBody>
          <a:bodyPr/>
          <a:lstStyle/>
          <a:p>
            <a:pPr algn="ctr"/>
            <a:r>
              <a:rPr lang="en-US" dirty="0" smtClean="0"/>
              <a:t>Distance Education</a:t>
            </a:r>
            <a:endParaRPr lang="en-US" dirty="0"/>
          </a:p>
        </p:txBody>
      </p:sp>
      <p:sp>
        <p:nvSpPr>
          <p:cNvPr id="3" name="Content Placeholder 2"/>
          <p:cNvSpPr>
            <a:spLocks noGrp="1"/>
          </p:cNvSpPr>
          <p:nvPr>
            <p:ph idx="1"/>
          </p:nvPr>
        </p:nvSpPr>
        <p:spPr>
          <a:xfrm>
            <a:off x="628650" y="1621180"/>
            <a:ext cx="7886700" cy="4245014"/>
          </a:xfrm>
        </p:spPr>
        <p:txBody>
          <a:bodyPr>
            <a:normAutofit/>
          </a:bodyPr>
          <a:lstStyle/>
          <a:p>
            <a:pPr marL="0" indent="0">
              <a:buNone/>
            </a:pPr>
            <a:r>
              <a:rPr lang="en-US" dirty="0" smtClean="0"/>
              <a:t>Tuition and fees charged by degree program, not delivery.</a:t>
            </a:r>
          </a:p>
          <a:p>
            <a:pPr marL="0" indent="0">
              <a:buNone/>
            </a:pPr>
            <a:r>
              <a:rPr lang="en-US" dirty="0" smtClean="0"/>
              <a:t>Approx. per credit hour charges: </a:t>
            </a:r>
          </a:p>
          <a:p>
            <a:pPr>
              <a:tabLst>
                <a:tab pos="3429000" algn="r"/>
              </a:tabLst>
            </a:pPr>
            <a:r>
              <a:rPr lang="en-US" dirty="0" smtClean="0"/>
              <a:t>Nonresident grad 	$</a:t>
            </a:r>
            <a:r>
              <a:rPr lang="en-US" dirty="0"/>
              <a:t>1500</a:t>
            </a:r>
          </a:p>
          <a:p>
            <a:pPr>
              <a:tabLst>
                <a:tab pos="3429000" algn="r"/>
              </a:tabLst>
            </a:pPr>
            <a:r>
              <a:rPr lang="en-US" dirty="0" smtClean="0"/>
              <a:t>Distance grad	1200	(Not increased this year)</a:t>
            </a:r>
          </a:p>
          <a:p>
            <a:pPr>
              <a:tabLst>
                <a:tab pos="3429000" algn="r"/>
              </a:tabLst>
            </a:pPr>
            <a:r>
              <a:rPr lang="en-US" dirty="0" smtClean="0"/>
              <a:t>Res grad/military 	700</a:t>
            </a:r>
          </a:p>
          <a:p>
            <a:pPr>
              <a:tabLst>
                <a:tab pos="3429000" algn="r"/>
              </a:tabLst>
            </a:pPr>
            <a:r>
              <a:rPr lang="en-US" dirty="0" smtClean="0"/>
              <a:t>Nonresident UG	1200</a:t>
            </a:r>
          </a:p>
          <a:p>
            <a:pPr>
              <a:tabLst>
                <a:tab pos="3429000" algn="r"/>
              </a:tabLst>
            </a:pPr>
            <a:r>
              <a:rPr lang="en-US" dirty="0" smtClean="0"/>
              <a:t>Resident UG	550</a:t>
            </a:r>
          </a:p>
          <a:p>
            <a:pPr>
              <a:tabLst>
                <a:tab pos="3429000" algn="r"/>
              </a:tabLst>
            </a:pPr>
            <a:r>
              <a:rPr lang="en-US" dirty="0" smtClean="0"/>
              <a:t>Distance UG	550</a:t>
            </a:r>
          </a:p>
        </p:txBody>
      </p:sp>
    </p:spTree>
    <p:extLst>
      <p:ext uri="{BB962C8B-B14F-4D97-AF65-F5344CB8AC3E}">
        <p14:creationId xmlns:p14="http://schemas.microsoft.com/office/powerpoint/2010/main" val="15303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1"/>
          </p:nvPr>
        </p:nvSpPr>
        <p:spPr>
          <a:xfrm>
            <a:off x="510790" y="2541306"/>
            <a:ext cx="8197114" cy="2673790"/>
          </a:xfrm>
        </p:spPr>
        <p:txBody>
          <a:bodyPr/>
          <a:lstStyle/>
          <a:p>
            <a:pPr marL="0" indent="0" defTabSz="857250">
              <a:buNone/>
            </a:pPr>
            <a:r>
              <a:rPr lang="en-US" sz="3200" dirty="0" smtClean="0">
                <a:latin typeface="Orgon Slab" panose="02000503000000020004" pitchFamily="50" charset="0"/>
              </a:rPr>
              <a:t>III.	Campus Reports</a:t>
            </a:r>
          </a:p>
          <a:p>
            <a:pPr marL="858838" lvl="1" indent="-858838" defTabSz="685800">
              <a:buNone/>
            </a:pPr>
            <a:r>
              <a:rPr lang="en-US" sz="2800" dirty="0" smtClean="0">
                <a:solidFill>
                  <a:srgbClr val="003B49"/>
                </a:solidFill>
                <a:latin typeface="Orgon Slab" panose="02000503000000020004" pitchFamily="50" charset="0"/>
              </a:rPr>
              <a:t>	B.</a:t>
            </a:r>
            <a:r>
              <a:rPr lang="en-US" sz="2800" dirty="0">
                <a:solidFill>
                  <a:srgbClr val="003B49"/>
                </a:solidFill>
                <a:latin typeface="Orgon Slab" panose="02000503000000020004" pitchFamily="50" charset="0"/>
              </a:rPr>
              <a:t>	</a:t>
            </a:r>
            <a:r>
              <a:rPr lang="en-US" sz="2800" dirty="0" smtClean="0">
                <a:solidFill>
                  <a:srgbClr val="003B49"/>
                </a:solidFill>
                <a:latin typeface="Orgon Slab" panose="02000503000000020004" pitchFamily="50" charset="0"/>
              </a:rPr>
              <a:t>Student Council</a:t>
            </a:r>
            <a:r>
              <a:rPr lang="en-US" sz="2800" dirty="0">
                <a:solidFill>
                  <a:srgbClr val="003B49"/>
                </a:solidFill>
                <a:latin typeface="Orgon Slab" panose="02000503000000020004" pitchFamily="50" charset="0"/>
              </a:rPr>
              <a:t>, </a:t>
            </a:r>
            <a:r>
              <a:rPr lang="en-US" sz="2800" dirty="0" smtClean="0">
                <a:solidFill>
                  <a:srgbClr val="003B49"/>
                </a:solidFill>
                <a:latin typeface="Orgon Slab" panose="02000503000000020004" pitchFamily="50" charset="0"/>
              </a:rPr>
              <a:t>L. Hierlmeier</a:t>
            </a:r>
          </a:p>
          <a:p>
            <a:pPr marL="858838" lvl="1" indent="-858838" defTabSz="685800">
              <a:buNone/>
            </a:pPr>
            <a:r>
              <a:rPr lang="en-US" sz="2800" dirty="0">
                <a:solidFill>
                  <a:srgbClr val="003B49"/>
                </a:solidFill>
                <a:latin typeface="Orgon Slab" panose="02000503000000020004" pitchFamily="50" charset="0"/>
              </a:rPr>
              <a:t>	</a:t>
            </a:r>
            <a:r>
              <a:rPr lang="en-US" sz="2800" dirty="0" smtClean="0">
                <a:solidFill>
                  <a:srgbClr val="003B49"/>
                </a:solidFill>
                <a:latin typeface="Orgon Slab" panose="02000503000000020004" pitchFamily="50" charset="0"/>
              </a:rPr>
              <a:t>	</a:t>
            </a:r>
            <a:r>
              <a:rPr lang="en-US" sz="2800" dirty="0">
                <a:solidFill>
                  <a:srgbClr val="003B49"/>
                </a:solidFill>
                <a:latin typeface="Orgon Slab" panose="02000503000000020004" pitchFamily="50" charset="0"/>
              </a:rPr>
              <a:t>	</a:t>
            </a:r>
            <a:r>
              <a:rPr lang="en-US" sz="2800" dirty="0" smtClean="0">
                <a:solidFill>
                  <a:srgbClr val="003B49"/>
                </a:solidFill>
                <a:latin typeface="Orgon Slab" panose="02000503000000020004" pitchFamily="50" charset="0"/>
              </a:rPr>
              <a:t>	</a:t>
            </a:r>
          </a:p>
          <a:p>
            <a:pPr marL="858838" lvl="1" indent="-858838" defTabSz="685800">
              <a:buNone/>
            </a:pPr>
            <a:r>
              <a:rPr lang="en-US" sz="2800" dirty="0">
                <a:solidFill>
                  <a:srgbClr val="003B49"/>
                </a:solidFill>
                <a:latin typeface="Orgon Slab" panose="02000503000000020004" pitchFamily="50" charset="0"/>
              </a:rPr>
              <a:t>	</a:t>
            </a:r>
            <a:r>
              <a:rPr lang="en-US" sz="2800" dirty="0" smtClean="0">
                <a:solidFill>
                  <a:srgbClr val="003B49"/>
                </a:solidFill>
                <a:latin typeface="Orgon Slab" panose="02000503000000020004" pitchFamily="50" charset="0"/>
              </a:rPr>
              <a:t>	</a:t>
            </a:r>
          </a:p>
          <a:p>
            <a:pPr marL="6350" indent="-6350" defTabSz="685800">
              <a:buNone/>
            </a:pPr>
            <a:endParaRPr lang="en-US" sz="3600" dirty="0">
              <a:latin typeface="Orgon Slab" panose="02000503000000020004" pitchFamily="50" charset="0"/>
            </a:endParaRPr>
          </a:p>
        </p:txBody>
      </p:sp>
      <p:sp>
        <p:nvSpPr>
          <p:cNvPr id="4" name="Text Placeholder 3"/>
          <p:cNvSpPr>
            <a:spLocks noGrp="1"/>
          </p:cNvSpPr>
          <p:nvPr>
            <p:ph type="body" sz="quarter" idx="12"/>
          </p:nvPr>
        </p:nvSpPr>
        <p:spPr>
          <a:xfrm>
            <a:off x="510790" y="1845062"/>
            <a:ext cx="8184662" cy="473672"/>
          </a:xfrm>
        </p:spPr>
        <p:txBody>
          <a:bodyPr>
            <a:noAutofit/>
          </a:bodyPr>
          <a:lstStyle/>
          <a:p>
            <a:pPr defTabSz="914400"/>
            <a:r>
              <a:rPr lang="en-US" sz="3600" dirty="0" smtClean="0">
                <a:latin typeface="Orgon Slab" panose="02000503000000020004" pitchFamily="50" charset="0"/>
              </a:rPr>
              <a:t>Agenda</a:t>
            </a:r>
            <a:endParaRPr lang="en-US" sz="3600" dirty="0">
              <a:latin typeface="Orgon Slab" panose="02000503000000020004" pitchFamily="50" charset="0"/>
            </a:endParaRPr>
          </a:p>
        </p:txBody>
      </p:sp>
      <p:sp>
        <p:nvSpPr>
          <p:cNvPr id="2" name="Slide Number Placeholder 1"/>
          <p:cNvSpPr>
            <a:spLocks noGrp="1"/>
          </p:cNvSpPr>
          <p:nvPr>
            <p:ph type="sldNum" sz="quarter" idx="14"/>
          </p:nvPr>
        </p:nvSpPr>
        <p:spPr/>
        <p:txBody>
          <a:bodyPr/>
          <a:lstStyle/>
          <a:p>
            <a:fld id="{7E03178D-84EE-4CB8-A279-6A93DE17BCD8}" type="slidenum">
              <a:rPr lang="en-US" smtClean="0"/>
              <a:t>5</a:t>
            </a:fld>
            <a:endParaRPr lang="en-US"/>
          </a:p>
        </p:txBody>
      </p:sp>
    </p:spTree>
    <p:extLst>
      <p:ext uri="{BB962C8B-B14F-4D97-AF65-F5344CB8AC3E}">
        <p14:creationId xmlns:p14="http://schemas.microsoft.com/office/powerpoint/2010/main" val="11491755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883" y="857251"/>
            <a:ext cx="7886700" cy="994172"/>
          </a:xfrm>
        </p:spPr>
        <p:txBody>
          <a:bodyPr/>
          <a:lstStyle/>
          <a:p>
            <a:pPr algn="ctr"/>
            <a:r>
              <a:rPr lang="en-US" dirty="0" smtClean="0"/>
              <a:t>Distance Education</a:t>
            </a:r>
            <a:endParaRPr lang="en-US" dirty="0"/>
          </a:p>
        </p:txBody>
      </p:sp>
      <p:sp>
        <p:nvSpPr>
          <p:cNvPr id="3" name="Content Placeholder 2"/>
          <p:cNvSpPr>
            <a:spLocks noGrp="1"/>
          </p:cNvSpPr>
          <p:nvPr>
            <p:ph idx="1"/>
          </p:nvPr>
        </p:nvSpPr>
        <p:spPr>
          <a:xfrm>
            <a:off x="646012" y="1629860"/>
            <a:ext cx="7886700" cy="4245014"/>
          </a:xfrm>
        </p:spPr>
        <p:txBody>
          <a:bodyPr>
            <a:normAutofit/>
          </a:bodyPr>
          <a:lstStyle/>
          <a:p>
            <a:r>
              <a:rPr lang="en-US" dirty="0" smtClean="0"/>
              <a:t>Producers from Global to IT</a:t>
            </a:r>
          </a:p>
          <a:p>
            <a:r>
              <a:rPr lang="en-US" dirty="0" smtClean="0"/>
              <a:t>IT laid off producers or transitioned to other duties</a:t>
            </a:r>
          </a:p>
          <a:p>
            <a:r>
              <a:rPr lang="en-US" dirty="0" smtClean="0"/>
              <a:t>High costs attributed to randomness of course production location and time</a:t>
            </a:r>
          </a:p>
          <a:p>
            <a:r>
              <a:rPr lang="en-US" dirty="0" smtClean="0"/>
              <a:t>Dedicated control rooms and production equipment unable to be used by faculty (e.g. classroom microphones and front cameras off)</a:t>
            </a:r>
          </a:p>
          <a:p>
            <a:r>
              <a:rPr lang="en-US" dirty="0" smtClean="0"/>
              <a:t>Decisions </a:t>
            </a:r>
            <a:r>
              <a:rPr lang="en-US" dirty="0"/>
              <a:t>made did not include familiarity with distance </a:t>
            </a:r>
            <a:r>
              <a:rPr lang="en-US" dirty="0" smtClean="0"/>
              <a:t>education, focus on COVID-19, will evaluate</a:t>
            </a:r>
          </a:p>
          <a:p>
            <a:r>
              <a:rPr lang="en-US" dirty="0" smtClean="0"/>
              <a:t>System may be trying to take over</a:t>
            </a:r>
            <a:r>
              <a:rPr lang="en-US" dirty="0"/>
              <a:t> </a:t>
            </a:r>
            <a:r>
              <a:rPr lang="en-US" dirty="0" smtClean="0"/>
              <a:t>S&amp;T distance</a:t>
            </a:r>
          </a:p>
        </p:txBody>
      </p:sp>
    </p:spTree>
    <p:extLst>
      <p:ext uri="{BB962C8B-B14F-4D97-AF65-F5344CB8AC3E}">
        <p14:creationId xmlns:p14="http://schemas.microsoft.com/office/powerpoint/2010/main" val="19219043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S&amp;T Totals, FY 2020</a:t>
            </a:r>
            <a:endParaRPr lang="en-US" dirty="0"/>
          </a:p>
        </p:txBody>
      </p:sp>
      <p:graphicFrame>
        <p:nvGraphicFramePr>
          <p:cNvPr id="5" name="Content Placeholder 4"/>
          <p:cNvGraphicFramePr>
            <a:graphicFrameLocks noGrp="1" noChangeAspect="1"/>
          </p:cNvGraphicFramePr>
          <p:nvPr>
            <p:ph idx="1"/>
            <p:extLst/>
          </p:nvPr>
        </p:nvGraphicFramePr>
        <p:xfrm>
          <a:off x="1159255" y="2115376"/>
          <a:ext cx="6825491" cy="2063521"/>
        </p:xfrm>
        <a:graphic>
          <a:graphicData uri="http://schemas.openxmlformats.org/presentationml/2006/ole">
            <mc:AlternateContent xmlns:mc="http://schemas.openxmlformats.org/markup-compatibility/2006">
              <mc:Choice xmlns:v="urn:schemas-microsoft-com:vml" Requires="v">
                <p:oleObj spid="_x0000_s1036" name="Worksheet" r:id="rId3" imgW="6962627" imgH="2105012" progId="Excel.Sheet.12">
                  <p:embed/>
                </p:oleObj>
              </mc:Choice>
              <mc:Fallback>
                <p:oleObj name="Worksheet" r:id="rId3" imgW="6962627" imgH="2105012" progId="Excel.Sheet.12">
                  <p:embed/>
                  <p:pic>
                    <p:nvPicPr>
                      <p:cNvPr id="5" name="Content Placeholder 4"/>
                      <p:cNvPicPr/>
                      <p:nvPr/>
                    </p:nvPicPr>
                    <p:blipFill>
                      <a:blip r:embed="rId4"/>
                      <a:stretch>
                        <a:fillRect/>
                      </a:stretch>
                    </p:blipFill>
                    <p:spPr>
                      <a:xfrm>
                        <a:off x="1159255" y="2115376"/>
                        <a:ext cx="6825491" cy="2063521"/>
                      </a:xfrm>
                      <a:prstGeom prst="rect">
                        <a:avLst/>
                      </a:prstGeom>
                    </p:spPr>
                  </p:pic>
                </p:oleObj>
              </mc:Fallback>
            </mc:AlternateContent>
          </a:graphicData>
        </a:graphic>
      </p:graphicFrame>
      <p:sp>
        <p:nvSpPr>
          <p:cNvPr id="6" name="TextBox 5"/>
          <p:cNvSpPr txBox="1"/>
          <p:nvPr/>
        </p:nvSpPr>
        <p:spPr>
          <a:xfrm>
            <a:off x="5317008" y="4139046"/>
            <a:ext cx="1687963" cy="300082"/>
          </a:xfrm>
          <a:prstGeom prst="rect">
            <a:avLst/>
          </a:prstGeom>
          <a:noFill/>
        </p:spPr>
        <p:txBody>
          <a:bodyPr wrap="none" rtlCol="0">
            <a:spAutoFit/>
          </a:bodyPr>
          <a:lstStyle/>
          <a:p>
            <a:pPr defTabSz="685800"/>
            <a:r>
              <a:rPr lang="en-US" sz="1350" dirty="0">
                <a:solidFill>
                  <a:srgbClr val="FF0000"/>
                </a:solidFill>
                <a:latin typeface="Calibri" panose="020F0502020204030204"/>
              </a:rPr>
              <a:t>Must use as specified</a:t>
            </a:r>
          </a:p>
        </p:txBody>
      </p:sp>
      <p:sp>
        <p:nvSpPr>
          <p:cNvPr id="7" name="TextBox 6"/>
          <p:cNvSpPr txBox="1"/>
          <p:nvPr/>
        </p:nvSpPr>
        <p:spPr>
          <a:xfrm>
            <a:off x="4286662" y="1838376"/>
            <a:ext cx="2005549" cy="300082"/>
          </a:xfrm>
          <a:prstGeom prst="rect">
            <a:avLst/>
          </a:prstGeom>
          <a:noFill/>
        </p:spPr>
        <p:txBody>
          <a:bodyPr wrap="none" rtlCol="0">
            <a:spAutoFit/>
          </a:bodyPr>
          <a:lstStyle/>
          <a:p>
            <a:pPr defTabSz="685800"/>
            <a:r>
              <a:rPr lang="en-US" sz="1350" dirty="0">
                <a:solidFill>
                  <a:prstClr val="black"/>
                </a:solidFill>
                <a:latin typeface="Calibri" panose="020F0502020204030204"/>
              </a:rPr>
              <a:t>Residence halls, food, etc.</a:t>
            </a:r>
          </a:p>
        </p:txBody>
      </p:sp>
      <p:cxnSp>
        <p:nvCxnSpPr>
          <p:cNvPr id="9" name="Straight Arrow Connector 8"/>
          <p:cNvCxnSpPr/>
          <p:nvPr/>
        </p:nvCxnSpPr>
        <p:spPr>
          <a:xfrm flipH="1">
            <a:off x="4690411" y="2056170"/>
            <a:ext cx="69074" cy="2713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760400" y="4416045"/>
            <a:ext cx="1273618" cy="300082"/>
          </a:xfrm>
          <a:prstGeom prst="rect">
            <a:avLst/>
          </a:prstGeom>
          <a:noFill/>
        </p:spPr>
        <p:txBody>
          <a:bodyPr wrap="none" rtlCol="0">
            <a:spAutoFit/>
          </a:bodyPr>
          <a:lstStyle/>
          <a:p>
            <a:pPr defTabSz="685800"/>
            <a:r>
              <a:rPr lang="en-US" sz="1350" dirty="0">
                <a:solidFill>
                  <a:prstClr val="black"/>
                </a:solidFill>
                <a:latin typeface="Calibri" panose="020F0502020204030204"/>
              </a:rPr>
              <a:t>Useable money</a:t>
            </a:r>
          </a:p>
        </p:txBody>
      </p:sp>
      <p:sp>
        <p:nvSpPr>
          <p:cNvPr id="11" name="Left Brace 10"/>
          <p:cNvSpPr/>
          <p:nvPr/>
        </p:nvSpPr>
        <p:spPr>
          <a:xfrm rot="16200000">
            <a:off x="3265597" y="3464877"/>
            <a:ext cx="217442" cy="1684896"/>
          </a:xfrm>
          <a:prstGeom prst="leftBrace">
            <a:avLst/>
          </a:prstGeom>
          <a:ln w="28575">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350">
              <a:solidFill>
                <a:prstClr val="black"/>
              </a:solidFill>
              <a:latin typeface="Calibri" panose="020F0502020204030204"/>
            </a:endParaRPr>
          </a:p>
        </p:txBody>
      </p:sp>
    </p:spTree>
    <p:extLst>
      <p:ext uri="{BB962C8B-B14F-4D97-AF65-F5344CB8AC3E}">
        <p14:creationId xmlns:p14="http://schemas.microsoft.com/office/powerpoint/2010/main" val="5346096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rotWithShape="1">
          <a:blip r:embed="rId2"/>
          <a:srcRect r="43155"/>
          <a:stretch/>
        </p:blipFill>
        <p:spPr>
          <a:xfrm>
            <a:off x="0" y="1485900"/>
            <a:ext cx="5143500" cy="3943350"/>
          </a:xfrm>
          <a:prstGeom prst="rect">
            <a:avLst/>
          </a:prstGeom>
        </p:spPr>
      </p:pic>
      <p:pic>
        <p:nvPicPr>
          <p:cNvPr id="8" name="Picture 7"/>
          <p:cNvPicPr>
            <a:picLocks noChangeAspect="1"/>
          </p:cNvPicPr>
          <p:nvPr/>
        </p:nvPicPr>
        <p:blipFill>
          <a:blip r:embed="rId3"/>
          <a:stretch>
            <a:fillRect/>
          </a:stretch>
        </p:blipFill>
        <p:spPr>
          <a:xfrm>
            <a:off x="5223800" y="1493044"/>
            <a:ext cx="3927344" cy="2143463"/>
          </a:xfrm>
          <a:prstGeom prst="rect">
            <a:avLst/>
          </a:prstGeom>
        </p:spPr>
      </p:pic>
      <p:sp>
        <p:nvSpPr>
          <p:cNvPr id="4" name="Title 3"/>
          <p:cNvSpPr>
            <a:spLocks noGrp="1"/>
          </p:cNvSpPr>
          <p:nvPr>
            <p:ph type="title"/>
          </p:nvPr>
        </p:nvSpPr>
        <p:spPr>
          <a:xfrm>
            <a:off x="580766" y="809729"/>
            <a:ext cx="7886700" cy="994172"/>
          </a:xfrm>
        </p:spPr>
        <p:txBody>
          <a:bodyPr/>
          <a:lstStyle/>
          <a:p>
            <a:r>
              <a:rPr lang="en-US" dirty="0" smtClean="0"/>
              <a:t>Budget: where we thought we were</a:t>
            </a:r>
            <a:endParaRPr lang="en-US" dirty="0"/>
          </a:p>
        </p:txBody>
      </p:sp>
    </p:spTree>
    <p:extLst>
      <p:ext uri="{BB962C8B-B14F-4D97-AF65-F5344CB8AC3E}">
        <p14:creationId xmlns:p14="http://schemas.microsoft.com/office/powerpoint/2010/main" val="334174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Current fiscal year planned:</a:t>
            </a:r>
            <a:endParaRPr lang="en-US" dirty="0"/>
          </a:p>
        </p:txBody>
      </p:sp>
      <p:sp>
        <p:nvSpPr>
          <p:cNvPr id="3" name="Content Placeholder 2"/>
          <p:cNvSpPr>
            <a:spLocks noGrp="1"/>
          </p:cNvSpPr>
          <p:nvPr>
            <p:ph idx="1"/>
          </p:nvPr>
        </p:nvSpPr>
        <p:spPr>
          <a:xfrm>
            <a:off x="628650" y="1885951"/>
            <a:ext cx="7886700" cy="4029074"/>
          </a:xfrm>
        </p:spPr>
        <p:txBody>
          <a:bodyPr>
            <a:normAutofit fontScale="77500" lnSpcReduction="20000"/>
          </a:bodyPr>
          <a:lstStyle/>
          <a:p>
            <a:pPr marL="0" indent="0">
              <a:buNone/>
            </a:pPr>
            <a:r>
              <a:rPr lang="en-US" dirty="0" smtClean="0"/>
              <a:t>Revenue projection</a:t>
            </a:r>
          </a:p>
          <a:p>
            <a:pPr>
              <a:tabLst>
                <a:tab pos="6215063" algn="dec"/>
              </a:tabLst>
            </a:pPr>
            <a:r>
              <a:rPr lang="en-US" dirty="0" smtClean="0"/>
              <a:t>Freshmen flat (?), student total down, higher % resident	$ -9.4</a:t>
            </a:r>
          </a:p>
          <a:p>
            <a:pPr>
              <a:tabLst>
                <a:tab pos="6215063" algn="dec"/>
              </a:tabLst>
            </a:pPr>
            <a:r>
              <a:rPr lang="en-US" dirty="0" smtClean="0"/>
              <a:t>State appropriation (withholding possible)	- 0.8</a:t>
            </a:r>
          </a:p>
          <a:p>
            <a:pPr>
              <a:tabLst>
                <a:tab pos="6215063" algn="dec"/>
              </a:tabLst>
            </a:pPr>
            <a:r>
              <a:rPr lang="en-US" dirty="0" smtClean="0"/>
              <a:t>Other (auxiliary, etc.)	- 1.5</a:t>
            </a:r>
          </a:p>
          <a:p>
            <a:pPr marL="0" indent="0">
              <a:buNone/>
              <a:tabLst>
                <a:tab pos="6215063" algn="dec"/>
              </a:tabLst>
            </a:pPr>
            <a:r>
              <a:rPr lang="en-US" dirty="0" smtClean="0"/>
              <a:t>Increased cost expectations</a:t>
            </a:r>
          </a:p>
          <a:p>
            <a:pPr>
              <a:tabLst>
                <a:tab pos="6215063" algn="dec"/>
              </a:tabLst>
            </a:pPr>
            <a:r>
              <a:rPr lang="en-US" dirty="0" smtClean="0"/>
              <a:t>No merit raises = 0% </a:t>
            </a:r>
            <a:r>
              <a:rPr lang="en-US" dirty="0"/>
              <a:t>raise </a:t>
            </a:r>
            <a:r>
              <a:rPr lang="en-US" dirty="0" smtClean="0"/>
              <a:t>pool</a:t>
            </a:r>
            <a:r>
              <a:rPr lang="en-US" dirty="0"/>
              <a:t> </a:t>
            </a:r>
            <a:r>
              <a:rPr lang="en-US" dirty="0" smtClean="0"/>
              <a:t>	$ 0.0</a:t>
            </a:r>
            <a:endParaRPr lang="en-US" dirty="0"/>
          </a:p>
          <a:p>
            <a:pPr>
              <a:tabLst>
                <a:tab pos="6215063" algn="dec"/>
              </a:tabLst>
            </a:pPr>
            <a:r>
              <a:rPr lang="en-US" dirty="0"/>
              <a:t>Benefit cost </a:t>
            </a:r>
            <a:r>
              <a:rPr lang="en-US" dirty="0" smtClean="0"/>
              <a:t>increases	1.2</a:t>
            </a:r>
            <a:endParaRPr lang="en-US" dirty="0"/>
          </a:p>
          <a:p>
            <a:pPr>
              <a:tabLst>
                <a:tab pos="6215063" algn="dec"/>
              </a:tabLst>
            </a:pPr>
            <a:r>
              <a:rPr lang="en-US" dirty="0"/>
              <a:t>P&amp;T, NTT promotion, PTR </a:t>
            </a:r>
            <a:r>
              <a:rPr lang="en-US" dirty="0" smtClean="0"/>
              <a:t>awards 	0.235</a:t>
            </a:r>
            <a:endParaRPr lang="en-US" dirty="0"/>
          </a:p>
          <a:p>
            <a:pPr>
              <a:tabLst>
                <a:tab pos="6215063" algn="dec"/>
              </a:tabLst>
            </a:pPr>
            <a:r>
              <a:rPr lang="en-US" dirty="0"/>
              <a:t>Minimum wage </a:t>
            </a:r>
            <a:r>
              <a:rPr lang="en-US" dirty="0" smtClean="0"/>
              <a:t>increase	0.3</a:t>
            </a:r>
            <a:endParaRPr lang="en-US" dirty="0"/>
          </a:p>
          <a:p>
            <a:pPr>
              <a:tabLst>
                <a:tab pos="6215063" algn="dec"/>
              </a:tabLst>
            </a:pPr>
            <a:r>
              <a:rPr lang="en-US" dirty="0" smtClean="0"/>
              <a:t>Golf Team (currently cost not rate) 	0.2</a:t>
            </a:r>
          </a:p>
          <a:p>
            <a:pPr>
              <a:tabLst>
                <a:tab pos="6215063" algn="dec"/>
              </a:tabLst>
            </a:pPr>
            <a:r>
              <a:rPr lang="en-US" dirty="0" smtClean="0"/>
              <a:t>IT</a:t>
            </a:r>
            <a:r>
              <a:rPr lang="en-US" dirty="0"/>
              <a:t>, insurance, utilities, building </a:t>
            </a:r>
            <a:r>
              <a:rPr lang="en-US" dirty="0" smtClean="0"/>
              <a:t>repair	 0.7</a:t>
            </a:r>
          </a:p>
          <a:p>
            <a:pPr marL="0" indent="0">
              <a:buNone/>
              <a:tabLst>
                <a:tab pos="6215063" algn="dec"/>
              </a:tabLst>
            </a:pPr>
            <a:r>
              <a:rPr lang="en-US" dirty="0" smtClean="0"/>
              <a:t>Sum 	$14.3 = 9% cut</a:t>
            </a:r>
          </a:p>
          <a:p>
            <a:pPr marL="0" indent="0">
              <a:buNone/>
              <a:tabLst>
                <a:tab pos="685800" algn="l"/>
                <a:tab pos="5834063" algn="dec"/>
              </a:tabLst>
            </a:pPr>
            <a:endParaRPr lang="en-US" dirty="0" smtClean="0"/>
          </a:p>
          <a:p>
            <a:pPr marL="0" indent="0">
              <a:buNone/>
              <a:tabLst>
                <a:tab pos="685800" algn="l"/>
                <a:tab pos="5834063" algn="dec"/>
              </a:tabLst>
            </a:pPr>
            <a:r>
              <a:rPr lang="en-US" dirty="0" smtClean="0"/>
              <a:t>Cut mandate from UM System was 12.5%</a:t>
            </a:r>
          </a:p>
        </p:txBody>
      </p:sp>
    </p:spTree>
    <p:extLst>
      <p:ext uri="{BB962C8B-B14F-4D97-AF65-F5344CB8AC3E}">
        <p14:creationId xmlns:p14="http://schemas.microsoft.com/office/powerpoint/2010/main" val="28471688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Revenue Changes</a:t>
            </a:r>
            <a:endParaRPr lang="en-US" dirty="0"/>
          </a:p>
        </p:txBody>
      </p:sp>
      <p:pic>
        <p:nvPicPr>
          <p:cNvPr id="6" name="Content Placeholder 5"/>
          <p:cNvPicPr>
            <a:picLocks noGrp="1" noChangeAspect="1"/>
          </p:cNvPicPr>
          <p:nvPr>
            <p:ph idx="1"/>
          </p:nvPr>
        </p:nvPicPr>
        <p:blipFill rotWithShape="1">
          <a:blip r:embed="rId2"/>
          <a:srcRect t="23007"/>
          <a:stretch/>
        </p:blipFill>
        <p:spPr>
          <a:xfrm>
            <a:off x="1152436" y="1834145"/>
            <a:ext cx="6839129" cy="2344080"/>
          </a:xfrm>
          <a:prstGeom prst="rect">
            <a:avLst/>
          </a:prstGeom>
        </p:spPr>
      </p:pic>
      <p:sp>
        <p:nvSpPr>
          <p:cNvPr id="7" name="TextBox 6"/>
          <p:cNvSpPr txBox="1"/>
          <p:nvPr/>
        </p:nvSpPr>
        <p:spPr>
          <a:xfrm>
            <a:off x="1674773" y="4360257"/>
            <a:ext cx="5794455" cy="1477328"/>
          </a:xfrm>
          <a:prstGeom prst="rect">
            <a:avLst/>
          </a:prstGeom>
          <a:noFill/>
        </p:spPr>
        <p:txBody>
          <a:bodyPr wrap="square" rtlCol="0">
            <a:spAutoFit/>
          </a:bodyPr>
          <a:lstStyle/>
          <a:p>
            <a:pPr marL="342900" indent="-342900" defTabSz="685800">
              <a:buFont typeface="+mj-lt"/>
              <a:buAutoNum type="arabicPeriod"/>
            </a:pPr>
            <a:r>
              <a:rPr lang="en-US" dirty="0">
                <a:solidFill>
                  <a:prstClr val="black"/>
                </a:solidFill>
                <a:latin typeface="Calibri" panose="020F0502020204030204"/>
              </a:rPr>
              <a:t>State funding declining; majority of our income is tuition</a:t>
            </a:r>
          </a:p>
          <a:p>
            <a:pPr marL="342900" indent="-342900" defTabSz="685800">
              <a:buFont typeface="+mj-lt"/>
              <a:buAutoNum type="arabicPeriod"/>
            </a:pPr>
            <a:r>
              <a:rPr lang="en-US" dirty="0">
                <a:solidFill>
                  <a:prstClr val="black"/>
                </a:solidFill>
                <a:latin typeface="Calibri" panose="020F0502020204030204"/>
              </a:rPr>
              <a:t>Tuition declining not because of student numbers but mix, fewer paying international/out-of-state</a:t>
            </a:r>
          </a:p>
          <a:p>
            <a:pPr marL="342900" indent="-342900" defTabSz="685800">
              <a:buFont typeface="+mj-lt"/>
              <a:buAutoNum type="arabicPeriod"/>
            </a:pPr>
            <a:r>
              <a:rPr lang="en-US" dirty="0">
                <a:solidFill>
                  <a:prstClr val="black"/>
                </a:solidFill>
                <a:latin typeface="Calibri" panose="020F0502020204030204"/>
              </a:rPr>
              <a:t>Federal COVID relief downplayed ($2.6 million to cover expenses not shown)</a:t>
            </a:r>
          </a:p>
        </p:txBody>
      </p:sp>
    </p:spTree>
    <p:extLst>
      <p:ext uri="{BB962C8B-B14F-4D97-AF65-F5344CB8AC3E}">
        <p14:creationId xmlns:p14="http://schemas.microsoft.com/office/powerpoint/2010/main" val="42457877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Changes</a:t>
            </a:r>
            <a:endParaRPr lang="en-US" dirty="0"/>
          </a:p>
        </p:txBody>
      </p:sp>
      <p:sp>
        <p:nvSpPr>
          <p:cNvPr id="7" name="TextBox 6"/>
          <p:cNvSpPr txBox="1"/>
          <p:nvPr/>
        </p:nvSpPr>
        <p:spPr>
          <a:xfrm>
            <a:off x="1659971" y="4360257"/>
            <a:ext cx="5794455" cy="1477328"/>
          </a:xfrm>
          <a:prstGeom prst="rect">
            <a:avLst/>
          </a:prstGeom>
          <a:noFill/>
        </p:spPr>
        <p:txBody>
          <a:bodyPr wrap="square" rtlCol="0">
            <a:spAutoFit/>
          </a:bodyPr>
          <a:lstStyle/>
          <a:p>
            <a:pPr marL="342900" indent="-342900" defTabSz="685800">
              <a:buFont typeface="+mj-lt"/>
              <a:buAutoNum type="arabicPeriod"/>
            </a:pPr>
            <a:r>
              <a:rPr lang="en-US" dirty="0">
                <a:solidFill>
                  <a:prstClr val="black"/>
                </a:solidFill>
                <a:latin typeface="Calibri" panose="020F0502020204030204"/>
              </a:rPr>
              <a:t>Employees are 74% of costs</a:t>
            </a:r>
          </a:p>
          <a:p>
            <a:pPr marL="342900" indent="-342900" defTabSz="685800">
              <a:buFont typeface="+mj-lt"/>
              <a:buAutoNum type="arabicPeriod"/>
            </a:pPr>
            <a:r>
              <a:rPr lang="en-US" dirty="0">
                <a:solidFill>
                  <a:prstClr val="black"/>
                </a:solidFill>
                <a:latin typeface="Calibri" panose="020F0502020204030204"/>
              </a:rPr>
              <a:t>Benefit cost increases average 4% annual</a:t>
            </a:r>
          </a:p>
          <a:p>
            <a:pPr marL="342900" indent="-342900" defTabSz="685800">
              <a:buFont typeface="+mj-lt"/>
              <a:buAutoNum type="arabicPeriod"/>
            </a:pPr>
            <a:r>
              <a:rPr lang="en-US" dirty="0" err="1">
                <a:solidFill>
                  <a:prstClr val="black"/>
                </a:solidFill>
                <a:latin typeface="Calibri" panose="020F0502020204030204"/>
              </a:rPr>
              <a:t>Chancident</a:t>
            </a:r>
            <a:r>
              <a:rPr lang="en-US" dirty="0">
                <a:solidFill>
                  <a:prstClr val="black"/>
                </a:solidFill>
                <a:latin typeface="Calibri" panose="020F0502020204030204"/>
              </a:rPr>
              <a:t> Choi restricting spending: hires require chancellor approval; no pay changes, increases, or job reclassifications; no travel or food purchase.</a:t>
            </a:r>
          </a:p>
        </p:txBody>
      </p:sp>
      <p:pic>
        <p:nvPicPr>
          <p:cNvPr id="8" name="Content Placeholder 7"/>
          <p:cNvPicPr>
            <a:picLocks noGrp="1" noChangeAspect="1"/>
          </p:cNvPicPr>
          <p:nvPr>
            <p:ph idx="1"/>
          </p:nvPr>
        </p:nvPicPr>
        <p:blipFill rotWithShape="1">
          <a:blip r:embed="rId2"/>
          <a:srcRect t="25903"/>
          <a:stretch/>
        </p:blipFill>
        <p:spPr>
          <a:xfrm>
            <a:off x="1143000" y="1903219"/>
            <a:ext cx="6871326" cy="2047532"/>
          </a:xfrm>
          <a:prstGeom prst="rect">
            <a:avLst/>
          </a:prstGeom>
        </p:spPr>
      </p:pic>
    </p:spTree>
    <p:extLst>
      <p:ext uri="{BB962C8B-B14F-4D97-AF65-F5344CB8AC3E}">
        <p14:creationId xmlns:p14="http://schemas.microsoft.com/office/powerpoint/2010/main" val="15402016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connects to “in person classes”</a:t>
            </a:r>
            <a:endParaRPr lang="en-US" dirty="0"/>
          </a:p>
        </p:txBody>
      </p:sp>
      <p:sp>
        <p:nvSpPr>
          <p:cNvPr id="3" name="Content Placeholder 2"/>
          <p:cNvSpPr>
            <a:spLocks noGrp="1"/>
          </p:cNvSpPr>
          <p:nvPr>
            <p:ph idx="1"/>
          </p:nvPr>
        </p:nvSpPr>
        <p:spPr>
          <a:xfrm>
            <a:off x="468775" y="1933696"/>
            <a:ext cx="8046575" cy="3863050"/>
          </a:xfrm>
        </p:spPr>
        <p:txBody>
          <a:bodyPr>
            <a:normAutofit fontScale="92500" lnSpcReduction="10000"/>
          </a:bodyPr>
          <a:lstStyle/>
          <a:p>
            <a:pPr marL="0" indent="0">
              <a:buNone/>
            </a:pPr>
            <a:r>
              <a:rPr lang="en-US" dirty="0" smtClean="0"/>
              <a:t>Close dorms and food = $15 MM loss</a:t>
            </a:r>
          </a:p>
          <a:p>
            <a:r>
              <a:rPr lang="en-US" dirty="0" smtClean="0"/>
              <a:t>lose ~$7 million in transfers into operating budget,</a:t>
            </a:r>
          </a:p>
          <a:p>
            <a:r>
              <a:rPr lang="en-US" dirty="0" smtClean="0"/>
              <a:t>offset by layoff most of res life, </a:t>
            </a:r>
          </a:p>
          <a:p>
            <a:r>
              <a:rPr lang="en-US" dirty="0" smtClean="0"/>
              <a:t>have to pay bonds on residence halls ($6.4 MM) and some utilities ($1 MM)</a:t>
            </a:r>
          </a:p>
          <a:p>
            <a:r>
              <a:rPr lang="en-US" dirty="0" smtClean="0"/>
              <a:t>(learning situation here may be better than home)</a:t>
            </a:r>
          </a:p>
          <a:p>
            <a:pPr marL="0" indent="0">
              <a:buNone/>
            </a:pPr>
            <a:r>
              <a:rPr lang="en-US" dirty="0" smtClean="0"/>
              <a:t>Tuition: </a:t>
            </a:r>
          </a:p>
          <a:p>
            <a:r>
              <a:rPr lang="en-US" dirty="0" smtClean="0"/>
              <a:t>Some withdrawals/drops =  partial refunds</a:t>
            </a:r>
          </a:p>
          <a:p>
            <a:r>
              <a:rPr lang="en-US" dirty="0" smtClean="0"/>
              <a:t>Fewer students in spring = lower tuition and fee revenue</a:t>
            </a:r>
          </a:p>
          <a:p>
            <a:r>
              <a:rPr lang="en-US" dirty="0" smtClean="0"/>
              <a:t>Students might demand refunds for loss of in-person quality; refunds on some services</a:t>
            </a:r>
          </a:p>
          <a:p>
            <a:pPr marL="0" indent="0">
              <a:buNone/>
            </a:pPr>
            <a:r>
              <a:rPr lang="en-US" dirty="0" smtClean="0"/>
              <a:t>Might System/State punish S&amp;T for ‘shutdown’?</a:t>
            </a:r>
          </a:p>
        </p:txBody>
      </p:sp>
    </p:spTree>
    <p:extLst>
      <p:ext uri="{BB962C8B-B14F-4D97-AF65-F5344CB8AC3E}">
        <p14:creationId xmlns:p14="http://schemas.microsoft.com/office/powerpoint/2010/main" val="27110080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news</a:t>
            </a:r>
            <a:endParaRPr lang="en-US" dirty="0"/>
          </a:p>
        </p:txBody>
      </p:sp>
      <p:sp>
        <p:nvSpPr>
          <p:cNvPr id="3" name="Content Placeholder 2"/>
          <p:cNvSpPr>
            <a:spLocks noGrp="1"/>
          </p:cNvSpPr>
          <p:nvPr>
            <p:ph idx="1"/>
          </p:nvPr>
        </p:nvSpPr>
        <p:spPr/>
        <p:txBody>
          <a:bodyPr/>
          <a:lstStyle/>
          <a:p>
            <a:pPr marL="0" indent="0">
              <a:buNone/>
            </a:pPr>
            <a:r>
              <a:rPr lang="en-US" dirty="0" smtClean="0"/>
              <a:t> There is no good news</a:t>
            </a:r>
          </a:p>
          <a:p>
            <a:pPr marL="0" indent="0">
              <a:buNone/>
            </a:pPr>
            <a:endParaRPr lang="en-US" dirty="0" smtClean="0"/>
          </a:p>
          <a:p>
            <a:pPr marL="0" indent="0">
              <a:buNone/>
            </a:pPr>
            <a:r>
              <a:rPr lang="en-US" dirty="0" smtClean="0"/>
              <a:t> But plan for this year, FY 2021, conservative</a:t>
            </a:r>
          </a:p>
          <a:p>
            <a:pPr marL="342900" lvl="1" indent="-342900"/>
            <a:r>
              <a:rPr lang="en-US" sz="2100" dirty="0"/>
              <a:t>State allocated more $ than expected, -$0.8 MM planned, but allocation is no change  [State revenue projected down 10% might cause withholding, 10% is -4.3 MM]</a:t>
            </a:r>
          </a:p>
          <a:p>
            <a:pPr marL="342900" lvl="1" indent="-342900"/>
            <a:r>
              <a:rPr lang="en-US" sz="2100" dirty="0"/>
              <a:t>Budget cut mandated by UM is 12.5%, but 9% is estimated reality</a:t>
            </a:r>
          </a:p>
        </p:txBody>
      </p:sp>
    </p:spTree>
    <p:extLst>
      <p:ext uri="{BB962C8B-B14F-4D97-AF65-F5344CB8AC3E}">
        <p14:creationId xmlns:p14="http://schemas.microsoft.com/office/powerpoint/2010/main" val="3118456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smtClean="0">
                <a:latin typeface="Orgon Slab" panose="02000503000000020004" pitchFamily="50" charset="0"/>
              </a:rPr>
              <a:t>VI. </a:t>
            </a:r>
            <a:r>
              <a:rPr lang="en-US" sz="3600" dirty="0">
                <a:latin typeface="Orgon Slab" panose="02000503000000020004" pitchFamily="50" charset="0"/>
              </a:rPr>
              <a:t>	Reports of Standing Committees</a:t>
            </a:r>
          </a:p>
          <a:p>
            <a:pPr marL="0" indent="0" defTabSz="685800">
              <a:buNone/>
            </a:pPr>
            <a:r>
              <a:rPr lang="en-US" sz="3600" dirty="0"/>
              <a:t>	</a:t>
            </a:r>
            <a:r>
              <a:rPr lang="en-US" sz="3600" dirty="0" smtClean="0">
                <a:solidFill>
                  <a:srgbClr val="003B49"/>
                </a:solidFill>
              </a:rPr>
              <a:t>B</a:t>
            </a:r>
            <a:r>
              <a:rPr lang="en-US" sz="3600" dirty="0" smtClean="0">
                <a:solidFill>
                  <a:srgbClr val="003B49"/>
                </a:solidFill>
                <a:latin typeface="Orgon Slab" panose="02000503000000020004" pitchFamily="50" charset="0"/>
              </a:rPr>
              <a:t>.</a:t>
            </a: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Personnel</a:t>
            </a:r>
            <a:endParaRPr lang="en-US" sz="3600" dirty="0">
              <a:solidFill>
                <a:srgbClr val="003B49"/>
              </a:solidFill>
              <a:latin typeface="Orgon Slab" panose="02000503000000020004" pitchFamily="50" charset="0"/>
            </a:endParaRPr>
          </a:p>
          <a:p>
            <a:pPr marL="0" indent="0" defTabSz="685800">
              <a:buNone/>
            </a:pP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D. Westenberg</a:t>
            </a:r>
            <a:endParaRPr lang="en-US" sz="3600" dirty="0">
              <a:solidFill>
                <a:srgbClr val="003B49"/>
              </a:solidFill>
              <a:latin typeface="Orgon Slab" panose="02000503000000020004" pitchFamily="50" charset="0"/>
            </a:endParaRPr>
          </a:p>
          <a:p>
            <a:pPr marL="0" indent="0" defTabSz="685800">
              <a:buNone/>
            </a:pP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smtClean="0">
                <a:latin typeface="Orgon Slab" panose="02000503000000020004" pitchFamily="50" charset="0"/>
              </a:rPr>
              <a:t>Agenda</a:t>
            </a:r>
            <a:endParaRPr lang="en-US" sz="3600" dirty="0">
              <a:latin typeface="Orgon Slab" panose="02000503000000020004" pitchFamily="50" charset="0"/>
            </a:endParaRPr>
          </a:p>
        </p:txBody>
      </p:sp>
      <p:sp>
        <p:nvSpPr>
          <p:cNvPr id="2" name="Slide Number Placeholder 1"/>
          <p:cNvSpPr>
            <a:spLocks noGrp="1"/>
          </p:cNvSpPr>
          <p:nvPr>
            <p:ph type="sldNum" sz="quarter" idx="14"/>
          </p:nvPr>
        </p:nvSpPr>
        <p:spPr/>
        <p:txBody>
          <a:bodyPr/>
          <a:lstStyle/>
          <a:p>
            <a:fld id="{7E03178D-84EE-4CB8-A279-6A93DE17BCD8}" type="slidenum">
              <a:rPr lang="en-US" sz="900" smtClean="0"/>
              <a:t>58</a:t>
            </a:fld>
            <a:endParaRPr lang="en-US" sz="900" dirty="0"/>
          </a:p>
        </p:txBody>
      </p:sp>
    </p:spTree>
    <p:extLst>
      <p:ext uri="{BB962C8B-B14F-4D97-AF65-F5344CB8AC3E}">
        <p14:creationId xmlns:p14="http://schemas.microsoft.com/office/powerpoint/2010/main" val="16567603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98557" y="2158584"/>
            <a:ext cx="7062463" cy="4379376"/>
          </a:xfrm>
        </p:spPr>
        <p:txBody>
          <a:bodyPr/>
          <a:lstStyle/>
          <a:p>
            <a:r>
              <a:rPr lang="en-US" dirty="0"/>
              <a:t>To consider the appropriateness of the proposed realignment, the personnel committee would like to have additional information on the following points</a:t>
            </a:r>
          </a:p>
          <a:p>
            <a:pPr lvl="1"/>
            <a:r>
              <a:rPr lang="en-US" dirty="0"/>
              <a:t>Is this new program a targeted area for growth and investment.</a:t>
            </a:r>
          </a:p>
          <a:p>
            <a:pPr lvl="1"/>
            <a:r>
              <a:rPr lang="en-US" dirty="0" smtClean="0"/>
              <a:t>Was there external consultation regarding need for merger and structure of merged program?</a:t>
            </a:r>
          </a:p>
          <a:p>
            <a:pPr lvl="1"/>
            <a:r>
              <a:rPr lang="en-US" dirty="0" smtClean="0"/>
              <a:t>How will the new program promote interdisciplinary collaboration and avoid silos?</a:t>
            </a:r>
          </a:p>
          <a:p>
            <a:pPr lvl="1"/>
            <a:r>
              <a:rPr lang="en-US" dirty="0" smtClean="0"/>
              <a:t>Was this the only option considered?</a:t>
            </a:r>
            <a:endParaRPr lang="en-US" dirty="0"/>
          </a:p>
          <a:p>
            <a:pPr lvl="1"/>
            <a:r>
              <a:rPr lang="en-US" dirty="0"/>
              <a:t>What happens if nothing is done</a:t>
            </a:r>
            <a:r>
              <a:rPr lang="en-US" dirty="0" smtClean="0"/>
              <a:t>?</a:t>
            </a:r>
            <a:endParaRPr lang="en-US" dirty="0"/>
          </a:p>
        </p:txBody>
      </p:sp>
      <p:sp>
        <p:nvSpPr>
          <p:cNvPr id="3" name="Text Placeholder 2"/>
          <p:cNvSpPr>
            <a:spLocks noGrp="1"/>
          </p:cNvSpPr>
          <p:nvPr>
            <p:ph type="body" sz="quarter" idx="12"/>
          </p:nvPr>
        </p:nvSpPr>
        <p:spPr>
          <a:xfrm>
            <a:off x="668040" y="607959"/>
            <a:ext cx="8184662" cy="1340762"/>
          </a:xfrm>
        </p:spPr>
        <p:txBody>
          <a:bodyPr>
            <a:noAutofit/>
          </a:bodyPr>
          <a:lstStyle/>
          <a:p>
            <a:pPr>
              <a:lnSpc>
                <a:spcPct val="110000"/>
              </a:lnSpc>
              <a:spcBef>
                <a:spcPts val="0"/>
              </a:spcBef>
            </a:pPr>
            <a:r>
              <a:rPr lang="en-US" u="sng" dirty="0"/>
              <a:t>Merger of GGPE with Mining and Explosives,</a:t>
            </a:r>
          </a:p>
          <a:p>
            <a:pPr>
              <a:lnSpc>
                <a:spcPct val="110000"/>
              </a:lnSpc>
              <a:spcBef>
                <a:spcPts val="0"/>
              </a:spcBef>
            </a:pPr>
            <a:r>
              <a:rPr lang="en-US" u="sng" dirty="0"/>
              <a:t>Formation of Nuclear Engineering and Radiation </a:t>
            </a:r>
            <a:r>
              <a:rPr lang="en-US" u="sng" dirty="0" smtClean="0"/>
              <a:t>Science</a:t>
            </a:r>
            <a:endParaRPr lang="en-US" u="sng" dirty="0"/>
          </a:p>
        </p:txBody>
      </p:sp>
    </p:spTree>
    <p:extLst>
      <p:ext uri="{BB962C8B-B14F-4D97-AF65-F5344CB8AC3E}">
        <p14:creationId xmlns:p14="http://schemas.microsoft.com/office/powerpoint/2010/main" val="784958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6"/>
          <p:cNvSpPr txBox="1">
            <a:spLocks noGrp="1"/>
          </p:cNvSpPr>
          <p:nvPr>
            <p:ph type="title" idx="4294967295"/>
          </p:nvPr>
        </p:nvSpPr>
        <p:spPr>
          <a:xfrm>
            <a:off x="457200" y="857250"/>
            <a:ext cx="8229600" cy="800100"/>
          </a:xfrm>
          <a:prstGeom prst="rect">
            <a:avLst/>
          </a:prstGeom>
          <a:noFill/>
          <a:ln>
            <a:noFill/>
          </a:ln>
        </p:spPr>
        <p:txBody>
          <a:bodyPr spcFirstLastPara="1" wrap="square" lIns="91425" tIns="45700" rIns="91425" bIns="45700" anchor="ctr" anchorCtr="0">
            <a:noAutofit/>
          </a:bodyPr>
          <a:lstStyle/>
          <a:p>
            <a:r>
              <a:rPr lang="en"/>
              <a:t>Student Council</a:t>
            </a:r>
            <a:endParaRPr/>
          </a:p>
        </p:txBody>
      </p:sp>
      <p:sp>
        <p:nvSpPr>
          <p:cNvPr id="139" name="Google Shape;139;p26"/>
          <p:cNvSpPr txBox="1">
            <a:spLocks noGrp="1"/>
          </p:cNvSpPr>
          <p:nvPr>
            <p:ph type="body" idx="4294967295"/>
          </p:nvPr>
        </p:nvSpPr>
        <p:spPr>
          <a:xfrm>
            <a:off x="457200" y="2057403"/>
            <a:ext cx="8229600" cy="3394500"/>
          </a:xfrm>
          <a:prstGeom prst="rect">
            <a:avLst/>
          </a:prstGeom>
          <a:noFill/>
          <a:ln>
            <a:noFill/>
          </a:ln>
        </p:spPr>
        <p:txBody>
          <a:bodyPr spcFirstLastPara="1" wrap="square" lIns="91425" tIns="45700" rIns="91425" bIns="45700" anchor="t" anchorCtr="0">
            <a:noAutofit/>
          </a:bodyPr>
          <a:lstStyle/>
          <a:p>
            <a:pPr marL="342891" indent="-330191">
              <a:spcBef>
                <a:spcPts val="0"/>
              </a:spcBef>
              <a:buClr>
                <a:srgbClr val="003366"/>
              </a:buClr>
              <a:buSzPts val="3000"/>
            </a:pPr>
            <a:r>
              <a:rPr lang="en" sz="3000">
                <a:solidFill>
                  <a:srgbClr val="003366"/>
                </a:solidFill>
              </a:rPr>
              <a:t>Lawrence Hierlmeier</a:t>
            </a:r>
            <a:endParaRPr sz="3000">
              <a:solidFill>
                <a:srgbClr val="003366"/>
              </a:solidFill>
            </a:endParaRPr>
          </a:p>
          <a:p>
            <a:pPr marL="742932" lvl="1" indent="-298443">
              <a:spcBef>
                <a:spcPts val="0"/>
              </a:spcBef>
              <a:buClr>
                <a:srgbClr val="003366"/>
              </a:buClr>
              <a:buSzPts val="3000"/>
            </a:pPr>
            <a:r>
              <a:rPr lang="en" sz="3000">
                <a:solidFill>
                  <a:srgbClr val="003366"/>
                </a:solidFill>
              </a:rPr>
              <a:t>COVID Open Forum in the works</a:t>
            </a:r>
            <a:endParaRPr sz="3000">
              <a:solidFill>
                <a:srgbClr val="003366"/>
              </a:solidFill>
            </a:endParaRPr>
          </a:p>
          <a:p>
            <a:pPr marL="742932" lvl="1" indent="-298443">
              <a:spcBef>
                <a:spcPts val="0"/>
              </a:spcBef>
              <a:buClr>
                <a:srgbClr val="003366"/>
              </a:buClr>
              <a:buSzPts val="3000"/>
            </a:pPr>
            <a:r>
              <a:rPr lang="en" sz="3000">
                <a:solidFill>
                  <a:srgbClr val="003366"/>
                </a:solidFill>
              </a:rPr>
              <a:t>New Membership Form</a:t>
            </a:r>
            <a:endParaRPr sz="3000">
              <a:solidFill>
                <a:srgbClr val="003366"/>
              </a:solidFill>
            </a:endParaRPr>
          </a:p>
          <a:p>
            <a:pPr marL="742932" lvl="1" indent="-298443">
              <a:spcBef>
                <a:spcPts val="0"/>
              </a:spcBef>
              <a:buClr>
                <a:srgbClr val="003366"/>
              </a:buClr>
              <a:buSzPts val="3000"/>
            </a:pPr>
            <a:r>
              <a:rPr lang="en" sz="3000">
                <a:solidFill>
                  <a:srgbClr val="003366"/>
                </a:solidFill>
              </a:rPr>
              <a:t>S&amp;T Provost  Search Committee</a:t>
            </a:r>
            <a:endParaRPr sz="3000">
              <a:solidFill>
                <a:srgbClr val="003366"/>
              </a:solidFill>
            </a:endParaRPr>
          </a:p>
          <a:p>
            <a:pPr marL="742932" indent="0">
              <a:spcBef>
                <a:spcPts val="0"/>
              </a:spcBef>
              <a:buNone/>
            </a:pPr>
            <a:endParaRPr sz="3000">
              <a:solidFill>
                <a:srgbClr val="003366"/>
              </a:solidFill>
            </a:endParaRPr>
          </a:p>
        </p:txBody>
      </p:sp>
    </p:spTree>
    <p:extLst>
      <p:ext uri="{BB962C8B-B14F-4D97-AF65-F5344CB8AC3E}">
        <p14:creationId xmlns:p14="http://schemas.microsoft.com/office/powerpoint/2010/main" val="372793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98557" y="2341464"/>
            <a:ext cx="6946885" cy="4091457"/>
          </a:xfrm>
        </p:spPr>
        <p:txBody>
          <a:bodyPr/>
          <a:lstStyle/>
          <a:p>
            <a:r>
              <a:rPr lang="en-US" dirty="0" smtClean="0"/>
              <a:t>Additional points</a:t>
            </a:r>
          </a:p>
          <a:p>
            <a:pPr lvl="1"/>
            <a:r>
              <a:rPr lang="en-US" dirty="0" smtClean="0"/>
              <a:t>What will </a:t>
            </a:r>
            <a:r>
              <a:rPr lang="en-US" dirty="0"/>
              <a:t>be </a:t>
            </a:r>
            <a:r>
              <a:rPr lang="en-US" dirty="0" smtClean="0"/>
              <a:t>done </a:t>
            </a:r>
            <a:r>
              <a:rPr lang="en-US" dirty="0"/>
              <a:t>to ensure equal representation by each degree program?</a:t>
            </a:r>
          </a:p>
          <a:p>
            <a:pPr lvl="1"/>
            <a:r>
              <a:rPr lang="en-US" dirty="0" smtClean="0"/>
              <a:t>What is being done to ensure a thoughtful process in making staffing decisions – i.e. making best use of staff talents rather.</a:t>
            </a:r>
          </a:p>
          <a:p>
            <a:pPr lvl="2"/>
            <a:r>
              <a:rPr lang="en-US" dirty="0" smtClean="0"/>
              <a:t>Are there benchmarks being used to define appropriate staffing levels?</a:t>
            </a:r>
          </a:p>
        </p:txBody>
      </p:sp>
      <p:sp>
        <p:nvSpPr>
          <p:cNvPr id="5" name="Text Placeholder 2"/>
          <p:cNvSpPr txBox="1">
            <a:spLocks/>
          </p:cNvSpPr>
          <p:nvPr/>
        </p:nvSpPr>
        <p:spPr>
          <a:xfrm>
            <a:off x="668040" y="607959"/>
            <a:ext cx="8184662" cy="1340762"/>
          </a:xfrm>
          <a:prstGeom prst="rect">
            <a:avLst/>
          </a:prstGeom>
        </p:spPr>
        <p:txBody>
          <a:bodyPr>
            <a:no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10000"/>
              </a:lnSpc>
              <a:spcBef>
                <a:spcPts val="0"/>
              </a:spcBef>
              <a:spcAft>
                <a:spcPts val="0"/>
              </a:spcAft>
              <a:buClrTx/>
              <a:buSzTx/>
              <a:buFont typeface="Arial"/>
              <a:buNone/>
              <a:tabLst/>
              <a:defRPr/>
            </a:pPr>
            <a:r>
              <a:rPr kumimoji="0" lang="en-US" sz="3000" b="0" i="0" u="sng" strike="noStrike" kern="1200" cap="none" spc="0" normalizeH="0" baseline="0" noProof="0" smtClean="0">
                <a:ln>
                  <a:noFill/>
                </a:ln>
                <a:solidFill>
                  <a:srgbClr val="509E2F"/>
                </a:solidFill>
                <a:effectLst/>
                <a:uLnTx/>
                <a:uFillTx/>
                <a:latin typeface="Orgon Slab Medium"/>
                <a:ea typeface="+mn-ea"/>
              </a:rPr>
              <a:t>Merger of GGPE with Mining and Explosives,</a:t>
            </a:r>
          </a:p>
          <a:p>
            <a:pPr marL="0" marR="0" lvl="0" indent="0" algn="l" defTabSz="457200" rtl="0" eaLnBrk="1" fontAlgn="auto" latinLnBrk="0" hangingPunct="1">
              <a:lnSpc>
                <a:spcPct val="110000"/>
              </a:lnSpc>
              <a:spcBef>
                <a:spcPts val="0"/>
              </a:spcBef>
              <a:spcAft>
                <a:spcPts val="0"/>
              </a:spcAft>
              <a:buClrTx/>
              <a:buSzTx/>
              <a:buFont typeface="Arial"/>
              <a:buNone/>
              <a:tabLst/>
              <a:defRPr/>
            </a:pPr>
            <a:r>
              <a:rPr kumimoji="0" lang="en-US" sz="3000" b="0" i="0" u="sng" strike="noStrike" kern="1200" cap="none" spc="0" normalizeH="0" baseline="0" noProof="0" smtClean="0">
                <a:ln>
                  <a:noFill/>
                </a:ln>
                <a:solidFill>
                  <a:srgbClr val="509E2F"/>
                </a:solidFill>
                <a:effectLst/>
                <a:uLnTx/>
                <a:uFillTx/>
                <a:latin typeface="Orgon Slab Medium"/>
                <a:ea typeface="+mn-ea"/>
              </a:rPr>
              <a:t>Formation of Nuclear Engineering and Radiation Science</a:t>
            </a:r>
            <a:endParaRPr kumimoji="0" lang="en-US" sz="3000" b="0" i="0" u="sng" strike="noStrike" kern="1200" cap="none" spc="0" normalizeH="0" baseline="0" noProof="0" dirty="0">
              <a:ln>
                <a:noFill/>
              </a:ln>
              <a:solidFill>
                <a:srgbClr val="509E2F"/>
              </a:solidFill>
              <a:effectLst/>
              <a:uLnTx/>
              <a:uFillTx/>
              <a:latin typeface="Orgon Slab Medium"/>
              <a:ea typeface="+mn-ea"/>
            </a:endParaRPr>
          </a:p>
        </p:txBody>
      </p:sp>
    </p:spTree>
    <p:extLst>
      <p:ext uri="{BB962C8B-B14F-4D97-AF65-F5344CB8AC3E}">
        <p14:creationId xmlns:p14="http://schemas.microsoft.com/office/powerpoint/2010/main" val="10983355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650630" y="2704420"/>
            <a:ext cx="7904381" cy="3958333"/>
          </a:xfrm>
        </p:spPr>
        <p:txBody>
          <a:bodyPr/>
          <a:lstStyle/>
          <a:p>
            <a:pPr marL="0" indent="0" defTabSz="685800">
              <a:buNone/>
            </a:pPr>
            <a:r>
              <a:rPr lang="en-US" sz="3200" dirty="0" smtClean="0">
                <a:latin typeface="Orgon Slab" panose="02000503000000020004" pitchFamily="50" charset="0"/>
              </a:rPr>
              <a:t>VI. </a:t>
            </a:r>
            <a:r>
              <a:rPr lang="en-US" sz="3200" dirty="0">
                <a:latin typeface="Orgon Slab" panose="02000503000000020004" pitchFamily="50" charset="0"/>
              </a:rPr>
              <a:t>	Reports of Standing Committees</a:t>
            </a:r>
          </a:p>
          <a:p>
            <a:pPr marL="1371600" indent="-630238" defTabSz="685800">
              <a:buAutoNum type="alphaUcPeriod" startAt="3"/>
            </a:pPr>
            <a:r>
              <a:rPr lang="en-US" sz="3200" dirty="0" smtClean="0">
                <a:solidFill>
                  <a:srgbClr val="003B49"/>
                </a:solidFill>
                <a:latin typeface="Orgon Slab" panose="02000503000000020004" pitchFamily="50" charset="0"/>
              </a:rPr>
              <a:t>Curricula Committee</a:t>
            </a:r>
            <a:br>
              <a:rPr lang="en-US" sz="3200" dirty="0" smtClean="0">
                <a:solidFill>
                  <a:srgbClr val="003B49"/>
                </a:solidFill>
                <a:latin typeface="Orgon Slab" panose="02000503000000020004" pitchFamily="50" charset="0"/>
              </a:rPr>
            </a:br>
            <a:r>
              <a:rPr lang="en-US" sz="3200" dirty="0" smtClean="0">
                <a:solidFill>
                  <a:srgbClr val="003B49"/>
                </a:solidFill>
                <a:latin typeface="Orgon Slab" panose="02000503000000020004" pitchFamily="50" charset="0"/>
              </a:rPr>
              <a:t>S. Raper	</a:t>
            </a:r>
          </a:p>
          <a:p>
            <a:pPr marL="0" indent="0" defTabSz="685800">
              <a:buNone/>
            </a:pPr>
            <a:r>
              <a:rPr lang="en-US" sz="3200" dirty="0"/>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smtClean="0">
                <a:latin typeface="Orgon Slab" panose="02000503000000020004" pitchFamily="50" charset="0"/>
              </a:rPr>
              <a:t>Agenda</a:t>
            </a:r>
            <a:endParaRPr lang="en-US" sz="3600" dirty="0">
              <a:latin typeface="Orgon Slab" panose="02000503000000020004" pitchFamily="50" charset="0"/>
            </a:endParaRPr>
          </a:p>
        </p:txBody>
      </p:sp>
      <p:sp>
        <p:nvSpPr>
          <p:cNvPr id="2" name="Slide Number Placeholder 1"/>
          <p:cNvSpPr>
            <a:spLocks noGrp="1"/>
          </p:cNvSpPr>
          <p:nvPr>
            <p:ph type="sldNum" sz="quarter" idx="14"/>
          </p:nvPr>
        </p:nvSpPr>
        <p:spPr/>
        <p:txBody>
          <a:bodyPr/>
          <a:lstStyle/>
          <a:p>
            <a:fld id="{7E03178D-84EE-4CB8-A279-6A93DE17BCD8}" type="slidenum">
              <a:rPr lang="en-US" sz="900"/>
              <a:pPr/>
              <a:t>61</a:t>
            </a:fld>
            <a:endParaRPr lang="en-US" sz="900" dirty="0"/>
          </a:p>
        </p:txBody>
      </p:sp>
    </p:spTree>
    <p:extLst>
      <p:ext uri="{BB962C8B-B14F-4D97-AF65-F5344CB8AC3E}">
        <p14:creationId xmlns:p14="http://schemas.microsoft.com/office/powerpoint/2010/main" val="42141818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47825"/>
            <a:ext cx="8534400" cy="5257800"/>
          </a:xfrm>
        </p:spPr>
        <p:txBody>
          <a:bodyPr/>
          <a:lstStyle/>
          <a:p>
            <a:r>
              <a:rPr lang="en-US" dirty="0" smtClean="0"/>
              <a:t>CCC Calendar</a:t>
            </a:r>
          </a:p>
          <a:p>
            <a:r>
              <a:rPr lang="en-US" dirty="0" smtClean="0"/>
              <a:t>CCC Meetings</a:t>
            </a:r>
          </a:p>
          <a:p>
            <a:pPr lvl="1"/>
            <a:r>
              <a:rPr lang="en-US" dirty="0" smtClean="0"/>
              <a:t>12 August</a:t>
            </a:r>
          </a:p>
          <a:p>
            <a:pPr lvl="1"/>
            <a:r>
              <a:rPr lang="en-US" dirty="0" smtClean="0"/>
              <a:t>   7 October (upcoming)</a:t>
            </a:r>
          </a:p>
          <a:p>
            <a:r>
              <a:rPr lang="en-US" dirty="0" smtClean="0"/>
              <a:t>Total Committee Activity</a:t>
            </a:r>
          </a:p>
          <a:p>
            <a:pPr lvl="1"/>
            <a:r>
              <a:rPr lang="en-US" dirty="0" smtClean="0"/>
              <a:t>10 Degree change request (DC forms)</a:t>
            </a:r>
          </a:p>
          <a:p>
            <a:pPr lvl="1"/>
            <a:r>
              <a:rPr lang="en-US" dirty="0" smtClean="0"/>
              <a:t>20 Course change requests (CC forms)</a:t>
            </a:r>
          </a:p>
          <a:p>
            <a:pPr lvl="1"/>
            <a:r>
              <a:rPr lang="en-US" dirty="0" smtClean="0"/>
              <a:t>10 Experimental course requests (EC forms)</a:t>
            </a:r>
          </a:p>
        </p:txBody>
      </p:sp>
    </p:spTree>
    <p:extLst>
      <p:ext uri="{BB962C8B-B14F-4D97-AF65-F5344CB8AC3E}">
        <p14:creationId xmlns:p14="http://schemas.microsoft.com/office/powerpoint/2010/main" val="3536903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47825"/>
            <a:ext cx="8534400" cy="5257800"/>
          </a:xfrm>
        </p:spPr>
        <p:txBody>
          <a:bodyPr/>
          <a:lstStyle/>
          <a:p>
            <a:r>
              <a:rPr lang="en-US" dirty="0" smtClean="0"/>
              <a:t>CCC Calendar</a:t>
            </a:r>
          </a:p>
        </p:txBody>
      </p:sp>
      <p:pic>
        <p:nvPicPr>
          <p:cNvPr id="2" name="Picture 1"/>
          <p:cNvPicPr>
            <a:picLocks noChangeAspect="1"/>
          </p:cNvPicPr>
          <p:nvPr/>
        </p:nvPicPr>
        <p:blipFill>
          <a:blip r:embed="rId2"/>
          <a:stretch>
            <a:fillRect/>
          </a:stretch>
        </p:blipFill>
        <p:spPr>
          <a:xfrm>
            <a:off x="721452" y="2139987"/>
            <a:ext cx="7867341" cy="4655096"/>
          </a:xfrm>
          <a:prstGeom prst="rect">
            <a:avLst/>
          </a:prstGeom>
        </p:spPr>
      </p:pic>
    </p:spTree>
    <p:extLst>
      <p:ext uri="{BB962C8B-B14F-4D97-AF65-F5344CB8AC3E}">
        <p14:creationId xmlns:p14="http://schemas.microsoft.com/office/powerpoint/2010/main" val="273312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17110"/>
            <a:ext cx="8991600" cy="4988660"/>
          </a:xfrm>
        </p:spPr>
        <p:txBody>
          <a:bodyPr/>
          <a:lstStyle/>
          <a:p>
            <a:r>
              <a:rPr lang="en-US" sz="2800" dirty="0" smtClean="0"/>
              <a:t>Degree </a:t>
            </a:r>
            <a:r>
              <a:rPr lang="en-US" sz="2800" dirty="0"/>
              <a:t>Program Changes (DC) Requested</a:t>
            </a:r>
            <a:endParaRPr lang="en-US" sz="1800" dirty="0">
              <a:solidFill>
                <a:schemeClr val="bg1"/>
              </a:solidFill>
            </a:endParaRPr>
          </a:p>
          <a:p>
            <a:pPr marL="457200" lvl="1" indent="-231775">
              <a:spcBef>
                <a:spcPts val="600"/>
              </a:spcBef>
              <a:tabLst>
                <a:tab pos="1943100" algn="l"/>
              </a:tabLst>
            </a:pPr>
            <a:r>
              <a:rPr lang="en-US" sz="2400" dirty="0"/>
              <a:t>File: 145.11	BIOINFO-MI : Bioinformatics Minor</a:t>
            </a:r>
          </a:p>
          <a:p>
            <a:pPr marL="457200" lvl="1" indent="-231775">
              <a:spcBef>
                <a:spcPts val="600"/>
              </a:spcBef>
              <a:tabLst>
                <a:tab pos="1943100" algn="l"/>
              </a:tabLst>
            </a:pPr>
            <a:r>
              <a:rPr lang="en-US" sz="2400" dirty="0" smtClean="0"/>
              <a:t>File</a:t>
            </a:r>
            <a:r>
              <a:rPr lang="en-US" sz="2400" dirty="0"/>
              <a:t>: 11.6	BUS&amp;MS-MI : Business Minor</a:t>
            </a:r>
          </a:p>
          <a:p>
            <a:pPr marL="457200" lvl="1" indent="-231775">
              <a:spcBef>
                <a:spcPts val="600"/>
              </a:spcBef>
              <a:tabLst>
                <a:tab pos="1943100" algn="l"/>
              </a:tabLst>
            </a:pPr>
            <a:r>
              <a:rPr lang="en-US" sz="2400" dirty="0" smtClean="0"/>
              <a:t>File</a:t>
            </a:r>
            <a:r>
              <a:rPr lang="en-US" sz="2400" dirty="0"/>
              <a:t>: 28.65	CMP SC-BS : Computer Science BS</a:t>
            </a:r>
          </a:p>
          <a:p>
            <a:pPr marL="457200" lvl="1" indent="-231775">
              <a:spcBef>
                <a:spcPts val="600"/>
              </a:spcBef>
              <a:tabLst>
                <a:tab pos="1943100" algn="l"/>
              </a:tabLst>
            </a:pPr>
            <a:r>
              <a:rPr lang="en-US" sz="2400" dirty="0" smtClean="0"/>
              <a:t>File</a:t>
            </a:r>
            <a:r>
              <a:rPr lang="en-US" sz="2400" dirty="0"/>
              <a:t>: 40.6	E&amp;S COM-MI : Elect &amp; Social Commerce Minor</a:t>
            </a:r>
          </a:p>
          <a:p>
            <a:pPr marL="457200" lvl="1" indent="-231775">
              <a:spcBef>
                <a:spcPts val="600"/>
              </a:spcBef>
              <a:tabLst>
                <a:tab pos="1943100" algn="l"/>
              </a:tabLst>
            </a:pPr>
            <a:r>
              <a:rPr lang="en-US" sz="2400" dirty="0" smtClean="0"/>
              <a:t>File</a:t>
            </a:r>
            <a:r>
              <a:rPr lang="en-US" sz="2400" dirty="0"/>
              <a:t>: 155.55	EL ENG-BS : Electrical Engineering BS</a:t>
            </a:r>
          </a:p>
          <a:p>
            <a:pPr marL="457200" lvl="1" indent="-231775">
              <a:spcBef>
                <a:spcPts val="600"/>
              </a:spcBef>
              <a:tabLst>
                <a:tab pos="1943100" algn="l"/>
              </a:tabLst>
            </a:pPr>
            <a:r>
              <a:rPr lang="en-US" sz="2400" dirty="0" smtClean="0"/>
              <a:t>File</a:t>
            </a:r>
            <a:r>
              <a:rPr lang="en-US" sz="2400" dirty="0"/>
              <a:t>: 50.7	ENTPRNS-MI : Entrepreneurship Minor	</a:t>
            </a:r>
          </a:p>
          <a:p>
            <a:pPr marL="457200" lvl="1" indent="-231775">
              <a:spcBef>
                <a:spcPts val="600"/>
              </a:spcBef>
              <a:tabLst>
                <a:tab pos="1943100" algn="l"/>
              </a:tabLst>
            </a:pPr>
            <a:r>
              <a:rPr lang="en-US" sz="2400" dirty="0" smtClean="0"/>
              <a:t>File</a:t>
            </a:r>
            <a:r>
              <a:rPr lang="en-US" sz="2400" dirty="0"/>
              <a:t>: 138.12	MGMT-MI : Management Minor </a:t>
            </a:r>
          </a:p>
          <a:p>
            <a:pPr marL="457200" lvl="1" indent="-231775">
              <a:spcBef>
                <a:spcPts val="600"/>
              </a:spcBef>
              <a:tabLst>
                <a:tab pos="1943100" algn="l"/>
              </a:tabLst>
            </a:pPr>
            <a:r>
              <a:rPr lang="en-US" sz="2400" dirty="0" smtClean="0"/>
              <a:t>File</a:t>
            </a:r>
            <a:r>
              <a:rPr lang="en-US" sz="2400" dirty="0"/>
              <a:t>: 190.1	MUSIC-MI : Music Minor</a:t>
            </a:r>
          </a:p>
          <a:p>
            <a:pPr marL="457200" lvl="1" indent="-231775">
              <a:spcBef>
                <a:spcPts val="600"/>
              </a:spcBef>
              <a:tabLst>
                <a:tab pos="1943100" algn="l"/>
              </a:tabLst>
            </a:pPr>
            <a:r>
              <a:rPr lang="en-US" sz="2400" dirty="0" smtClean="0"/>
              <a:t>File</a:t>
            </a:r>
            <a:r>
              <a:rPr lang="en-US" sz="2400" dirty="0"/>
              <a:t>: 359	PROPOSED : Aggregates Management CT</a:t>
            </a:r>
          </a:p>
          <a:p>
            <a:pPr marL="457200" lvl="1" indent="-231775">
              <a:spcBef>
                <a:spcPts val="600"/>
              </a:spcBef>
              <a:tabLst>
                <a:tab pos="1943100" algn="l"/>
              </a:tabLst>
            </a:pPr>
            <a:r>
              <a:rPr lang="en-US" sz="2400" dirty="0" smtClean="0"/>
              <a:t>File</a:t>
            </a:r>
            <a:r>
              <a:rPr lang="en-US" sz="2400" dirty="0"/>
              <a:t>: 335.6	SFTYENG-CT : Safety Engineering</a:t>
            </a:r>
          </a:p>
          <a:p>
            <a:pPr marL="457200" lvl="1" indent="-231775">
              <a:spcBef>
                <a:spcPts val="600"/>
              </a:spcBef>
              <a:tabLst>
                <a:tab pos="1943100" algn="l"/>
              </a:tabLst>
            </a:pPr>
            <a:endParaRPr lang="en-US" sz="2400" dirty="0"/>
          </a:p>
          <a:p>
            <a:pPr marL="225425" lvl="1" indent="0">
              <a:buNone/>
              <a:tabLst>
                <a:tab pos="1943100" algn="l"/>
              </a:tabLst>
            </a:pPr>
            <a:endParaRPr lang="en-US" sz="2400" dirty="0"/>
          </a:p>
        </p:txBody>
      </p:sp>
    </p:spTree>
    <p:extLst>
      <p:ext uri="{BB962C8B-B14F-4D97-AF65-F5344CB8AC3E}">
        <p14:creationId xmlns:p14="http://schemas.microsoft.com/office/powerpoint/2010/main" val="2352000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045" y="1616926"/>
            <a:ext cx="9275382" cy="4783873"/>
          </a:xfrm>
        </p:spPr>
        <p:txBody>
          <a:bodyPr/>
          <a:lstStyle/>
          <a:p>
            <a:pPr>
              <a:tabLst>
                <a:tab pos="2292350" algn="l"/>
              </a:tabLst>
            </a:pPr>
            <a:r>
              <a:rPr lang="en-US" sz="2800" dirty="0"/>
              <a:t>Course Changes </a:t>
            </a:r>
            <a:r>
              <a:rPr lang="en-US" sz="2800" dirty="0" smtClean="0"/>
              <a:t>(CC) Requested</a:t>
            </a:r>
          </a:p>
          <a:p>
            <a:pPr marL="463550" lvl="1" indent="-231775">
              <a:tabLst>
                <a:tab pos="1941513" algn="l"/>
              </a:tabLst>
            </a:pPr>
            <a:r>
              <a:rPr lang="en-US" sz="2400" dirty="0"/>
              <a:t>File: 4720	BUS 1414 : The Inclusive Workplace</a:t>
            </a:r>
          </a:p>
          <a:p>
            <a:pPr marL="463550" lvl="1" indent="-231775">
              <a:tabLst>
                <a:tab pos="1941513" algn="l"/>
              </a:tabLst>
            </a:pPr>
            <a:r>
              <a:rPr lang="en-US" sz="2400" dirty="0" smtClean="0"/>
              <a:t>File</a:t>
            </a:r>
            <a:r>
              <a:rPr lang="en-US" sz="2400" dirty="0"/>
              <a:t>: 4406.8	BUS 5230 : Financial Statement Analysis</a:t>
            </a:r>
          </a:p>
          <a:p>
            <a:pPr marL="463550" lvl="1" indent="-231775">
              <a:tabLst>
                <a:tab pos="1941513" algn="l"/>
              </a:tabLst>
            </a:pPr>
            <a:r>
              <a:rPr lang="en-US" sz="2400" dirty="0" smtClean="0"/>
              <a:t>File</a:t>
            </a:r>
            <a:r>
              <a:rPr lang="en-US" sz="2400" dirty="0"/>
              <a:t>: 507.10	BUS 5360 : Business Operations</a:t>
            </a:r>
          </a:p>
          <a:p>
            <a:pPr marL="463550" lvl="1" indent="-231775">
              <a:tabLst>
                <a:tab pos="1941513" algn="l"/>
              </a:tabLst>
            </a:pPr>
            <a:r>
              <a:rPr lang="en-US" sz="2400" dirty="0" smtClean="0"/>
              <a:t>File</a:t>
            </a:r>
            <a:r>
              <a:rPr lang="en-US" sz="2400" dirty="0"/>
              <a:t>: 2417.1	CER ENG 5230 : Glass Science And Engineering</a:t>
            </a:r>
          </a:p>
          <a:p>
            <a:pPr marL="463550" lvl="1" indent="-231775">
              <a:tabLst>
                <a:tab pos="1941513" algn="l"/>
              </a:tabLst>
            </a:pPr>
            <a:r>
              <a:rPr lang="en-US" sz="2400" dirty="0" smtClean="0"/>
              <a:t>File</a:t>
            </a:r>
            <a:r>
              <a:rPr lang="en-US" sz="2400" dirty="0"/>
              <a:t>: 4279.22	CHEM ENG 3111 : Numerical Computing in Chemical </a:t>
            </a:r>
            <a:r>
              <a:rPr lang="en-US" sz="2400" dirty="0" smtClean="0"/>
              <a:t>and </a:t>
            </a:r>
            <a:r>
              <a:rPr lang="en-US" sz="2400" dirty="0"/>
              <a:t>Biochemical Engineering</a:t>
            </a:r>
          </a:p>
          <a:p>
            <a:pPr marL="463550" lvl="1" indent="-231775">
              <a:tabLst>
                <a:tab pos="1941513" algn="l"/>
              </a:tabLst>
            </a:pPr>
            <a:r>
              <a:rPr lang="en-US" sz="2400" dirty="0" smtClean="0"/>
              <a:t>File</a:t>
            </a:r>
            <a:r>
              <a:rPr lang="en-US" sz="2400" dirty="0"/>
              <a:t>: 4501.6	CHEM ENG 6180 : Advanced Applications of Computational Fluid Dynamics</a:t>
            </a:r>
          </a:p>
          <a:p>
            <a:pPr marL="463550" lvl="1" indent="-231775">
              <a:tabLst>
                <a:tab pos="1941513" algn="l"/>
              </a:tabLst>
            </a:pPr>
            <a:r>
              <a:rPr lang="en-US" sz="2400" dirty="0" smtClean="0"/>
              <a:t>File</a:t>
            </a:r>
            <a:r>
              <a:rPr lang="en-US" sz="2400" dirty="0"/>
              <a:t>: 938.1	COMP SCI 4010 : Seminar</a:t>
            </a:r>
          </a:p>
          <a:p>
            <a:pPr marL="463550" lvl="1" indent="-231775">
              <a:tabLst>
                <a:tab pos="1941513" algn="l"/>
              </a:tabLst>
            </a:pPr>
            <a:r>
              <a:rPr lang="en-US" sz="2400" dirty="0" smtClean="0"/>
              <a:t>File</a:t>
            </a:r>
            <a:r>
              <a:rPr lang="en-US" sz="2400" dirty="0"/>
              <a:t>: 1668.1	ERP 4610 : Customer Relationship Management in ERP Environment</a:t>
            </a:r>
          </a:p>
          <a:p>
            <a:pPr marL="463550" lvl="1" indent="-231775">
              <a:tabLst>
                <a:tab pos="1941513" algn="l"/>
              </a:tabLst>
            </a:pPr>
            <a:endParaRPr lang="en-US" sz="2400" dirty="0"/>
          </a:p>
          <a:p>
            <a:pPr marL="463550" lvl="1" indent="-231775">
              <a:tabLst>
                <a:tab pos="1941513" algn="l"/>
              </a:tabLst>
            </a:pPr>
            <a:endParaRPr lang="en-US" sz="2400" dirty="0"/>
          </a:p>
          <a:p>
            <a:pPr marL="463550" lvl="1" indent="-231775">
              <a:tabLst>
                <a:tab pos="1941513" algn="l"/>
              </a:tabLst>
            </a:pPr>
            <a:endParaRPr lang="en-US" sz="2400" dirty="0"/>
          </a:p>
          <a:p>
            <a:pPr marL="463550" lvl="1" indent="-231775">
              <a:tabLst>
                <a:tab pos="1941513" algn="l"/>
              </a:tabLst>
            </a:pPr>
            <a:endParaRPr lang="en-US" sz="2400" dirty="0"/>
          </a:p>
        </p:txBody>
      </p:sp>
    </p:spTree>
    <p:extLst>
      <p:ext uri="{BB962C8B-B14F-4D97-AF65-F5344CB8AC3E}">
        <p14:creationId xmlns:p14="http://schemas.microsoft.com/office/powerpoint/2010/main" val="7971320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045" y="1616926"/>
            <a:ext cx="9275382" cy="4783873"/>
          </a:xfrm>
        </p:spPr>
        <p:txBody>
          <a:bodyPr/>
          <a:lstStyle/>
          <a:p>
            <a:pPr>
              <a:tabLst>
                <a:tab pos="2292350" algn="l"/>
              </a:tabLst>
            </a:pPr>
            <a:r>
              <a:rPr lang="en-US" sz="2800" dirty="0"/>
              <a:t>Course Changes </a:t>
            </a:r>
            <a:r>
              <a:rPr lang="en-US" sz="2800" dirty="0" smtClean="0"/>
              <a:t>(CC) Requested</a:t>
            </a:r>
          </a:p>
          <a:p>
            <a:pPr marL="463550" lvl="1" indent="-231775">
              <a:tabLst>
                <a:tab pos="1941513" algn="l"/>
              </a:tabLst>
            </a:pPr>
            <a:r>
              <a:rPr lang="en-US" sz="2400" dirty="0"/>
              <a:t>File: 2527.3	ERP 6610 : Advanced Customer Relationship Management in ERP Environment</a:t>
            </a:r>
          </a:p>
          <a:p>
            <a:pPr marL="463550" lvl="1" indent="-231775">
              <a:tabLst>
                <a:tab pos="1941513" algn="l"/>
              </a:tabLst>
            </a:pPr>
            <a:r>
              <a:rPr lang="en-US" sz="2400" dirty="0"/>
              <a:t>File: 2566.8	FINANCE 5160 : Corporate Finance II</a:t>
            </a:r>
          </a:p>
          <a:p>
            <a:pPr marL="463550" lvl="1" indent="-231775">
              <a:tabLst>
                <a:tab pos="1941513" algn="l"/>
              </a:tabLst>
            </a:pPr>
            <a:r>
              <a:rPr lang="en-US" sz="2400" dirty="0"/>
              <a:t>File: 2190.10	FINANCE 5260 : Investments I</a:t>
            </a:r>
            <a:endParaRPr lang="en-US" sz="2000" dirty="0"/>
          </a:p>
          <a:p>
            <a:pPr marL="463550" lvl="1" indent="-231775">
              <a:tabLst>
                <a:tab pos="1941513" algn="l"/>
              </a:tabLst>
            </a:pPr>
            <a:r>
              <a:rPr lang="en-US" sz="2400" dirty="0"/>
              <a:t>File: 4499.6	FINANCE 5310 : Financial Technology and Analytics</a:t>
            </a:r>
          </a:p>
          <a:p>
            <a:pPr marL="463550" lvl="1" indent="-231775">
              <a:tabLst>
                <a:tab pos="1941513" algn="l"/>
              </a:tabLst>
            </a:pPr>
            <a:r>
              <a:rPr lang="en-US" sz="2400" dirty="0" smtClean="0"/>
              <a:t>File</a:t>
            </a:r>
            <a:r>
              <a:rPr lang="en-US" sz="2400" dirty="0"/>
              <a:t>: 920.10	IS&amp;T 4654 : Introduction to Web Design and Digital Media Studies</a:t>
            </a:r>
          </a:p>
          <a:p>
            <a:pPr marL="463550" lvl="1" indent="-231775">
              <a:tabLst>
                <a:tab pos="1941513" algn="l"/>
              </a:tabLst>
            </a:pPr>
            <a:r>
              <a:rPr lang="en-US" sz="2400" dirty="0" smtClean="0"/>
              <a:t>File</a:t>
            </a:r>
            <a:r>
              <a:rPr lang="en-US" sz="2400" dirty="0"/>
              <a:t>: 2390.2	IS&amp;T 5680 : Digital Media Development and Interactive Design</a:t>
            </a:r>
          </a:p>
          <a:p>
            <a:pPr marL="463550" lvl="1" indent="-231775">
              <a:tabLst>
                <a:tab pos="1941513" algn="l"/>
              </a:tabLst>
            </a:pPr>
            <a:r>
              <a:rPr lang="en-US" sz="2400" dirty="0" smtClean="0"/>
              <a:t>File</a:t>
            </a:r>
            <a:r>
              <a:rPr lang="en-US" sz="2400" dirty="0"/>
              <a:t>: 445.4	IS&amp;T 6654 : Advanced Web Design and Digital Media Studies</a:t>
            </a:r>
          </a:p>
          <a:p>
            <a:pPr marL="463550" lvl="1" indent="-231775">
              <a:tabLst>
                <a:tab pos="1941513" algn="l"/>
              </a:tabLst>
            </a:pPr>
            <a:endParaRPr lang="en-US" sz="2400" dirty="0"/>
          </a:p>
          <a:p>
            <a:pPr marL="463550" lvl="1" indent="-231775">
              <a:tabLst>
                <a:tab pos="1941513" algn="l"/>
              </a:tabLst>
            </a:pPr>
            <a:endParaRPr lang="en-US" sz="2400" dirty="0"/>
          </a:p>
        </p:txBody>
      </p:sp>
    </p:spTree>
    <p:extLst>
      <p:ext uri="{BB962C8B-B14F-4D97-AF65-F5344CB8AC3E}">
        <p14:creationId xmlns:p14="http://schemas.microsoft.com/office/powerpoint/2010/main" val="3741948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045" y="1616926"/>
            <a:ext cx="9275382" cy="4783873"/>
          </a:xfrm>
        </p:spPr>
        <p:txBody>
          <a:bodyPr/>
          <a:lstStyle/>
          <a:p>
            <a:pPr>
              <a:tabLst>
                <a:tab pos="2292350" algn="l"/>
              </a:tabLst>
            </a:pPr>
            <a:r>
              <a:rPr lang="en-US" sz="2800" dirty="0"/>
              <a:t>Course Changes </a:t>
            </a:r>
            <a:r>
              <a:rPr lang="en-US" sz="2800" dirty="0" smtClean="0"/>
              <a:t>(CC) Requested</a:t>
            </a:r>
          </a:p>
          <a:p>
            <a:pPr marL="463550" lvl="1" indent="-231775">
              <a:tabLst>
                <a:tab pos="1941513" algn="l"/>
              </a:tabLst>
            </a:pPr>
            <a:r>
              <a:rPr lang="en-US" sz="2400" dirty="0"/>
              <a:t>File: 1614.6	IS&amp;T 6680 : Advanced Digital Web and New Media Development and Interactive </a:t>
            </a:r>
            <a:r>
              <a:rPr lang="en-US" sz="2400" dirty="0" smtClean="0"/>
              <a:t>Design</a:t>
            </a:r>
          </a:p>
          <a:p>
            <a:pPr marL="463550" lvl="1" indent="-231775">
              <a:tabLst>
                <a:tab pos="1941513" algn="l"/>
              </a:tabLst>
            </a:pPr>
            <a:r>
              <a:rPr lang="en-US" sz="2400" dirty="0"/>
              <a:t>File: 4724	MECH ENG 5539 : Modeling Across Scales in Computational Mechanics</a:t>
            </a:r>
          </a:p>
          <a:p>
            <a:pPr marL="463550" lvl="1" indent="-231775">
              <a:tabLst>
                <a:tab pos="1941513" algn="l"/>
              </a:tabLst>
            </a:pPr>
            <a:r>
              <a:rPr lang="en-US" sz="2400" dirty="0" smtClean="0"/>
              <a:t>File</a:t>
            </a:r>
            <a:r>
              <a:rPr lang="en-US" sz="2400" dirty="0"/>
              <a:t>: 2466.1	MUSIC 2111 : Individual Music Instruction III</a:t>
            </a:r>
          </a:p>
          <a:p>
            <a:pPr marL="463550" lvl="1" indent="-231775">
              <a:tabLst>
                <a:tab pos="1941513" algn="l"/>
              </a:tabLst>
            </a:pPr>
            <a:r>
              <a:rPr lang="en-US" sz="2400" dirty="0" smtClean="0"/>
              <a:t>File</a:t>
            </a:r>
            <a:r>
              <a:rPr lang="en-US" sz="2400" dirty="0"/>
              <a:t>: 1983.1	PET ENG 4631 : Applied Reservoir Simulation</a:t>
            </a:r>
          </a:p>
          <a:p>
            <a:pPr marL="463550" lvl="1" indent="-231775">
              <a:tabLst>
                <a:tab pos="1941513" algn="l"/>
              </a:tabLst>
            </a:pPr>
            <a:r>
              <a:rPr lang="en-US" sz="2400" dirty="0" smtClean="0"/>
              <a:t>File</a:t>
            </a:r>
            <a:r>
              <a:rPr lang="en-US" sz="2400" dirty="0"/>
              <a:t>: 79.3	PET ENG 6621 : Advanced Applied Reservoir Simulation</a:t>
            </a:r>
          </a:p>
          <a:p>
            <a:pPr marL="463550" lvl="1" indent="-231775">
              <a:tabLst>
                <a:tab pos="1941513" algn="l"/>
              </a:tabLst>
            </a:pPr>
            <a:endParaRPr lang="en-US" sz="2400" dirty="0"/>
          </a:p>
          <a:p>
            <a:pPr marL="463550" lvl="1" indent="-231775">
              <a:tabLst>
                <a:tab pos="1941513" algn="l"/>
              </a:tabLst>
            </a:pPr>
            <a:endParaRPr lang="en-US" sz="2400" dirty="0"/>
          </a:p>
        </p:txBody>
      </p:sp>
    </p:spTree>
    <p:extLst>
      <p:ext uri="{BB962C8B-B14F-4D97-AF65-F5344CB8AC3E}">
        <p14:creationId xmlns:p14="http://schemas.microsoft.com/office/powerpoint/2010/main" val="116748676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72322"/>
            <a:ext cx="8534400" cy="4828478"/>
          </a:xfrm>
        </p:spPr>
        <p:txBody>
          <a:bodyPr/>
          <a:lstStyle/>
          <a:p>
            <a:r>
              <a:rPr lang="en-US" dirty="0" smtClean="0"/>
              <a:t>Curriculum </a:t>
            </a:r>
            <a:r>
              <a:rPr lang="en-US" dirty="0"/>
              <a:t>committee moves for FS to approve the DC and CC form actions</a:t>
            </a:r>
          </a:p>
          <a:p>
            <a:r>
              <a:rPr lang="en-US" dirty="0"/>
              <a:t>Discussion: Questions or comments?</a:t>
            </a:r>
          </a:p>
          <a:p>
            <a:pPr>
              <a:tabLst>
                <a:tab pos="2292350" algn="l"/>
              </a:tabLst>
            </a:pPr>
            <a:endParaRPr lang="en-US" dirty="0"/>
          </a:p>
        </p:txBody>
      </p:sp>
    </p:spTree>
    <p:extLst>
      <p:ext uri="{BB962C8B-B14F-4D97-AF65-F5344CB8AC3E}">
        <p14:creationId xmlns:p14="http://schemas.microsoft.com/office/powerpoint/2010/main" val="236410221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43" y="1616926"/>
            <a:ext cx="9271921" cy="4783873"/>
          </a:xfrm>
        </p:spPr>
        <p:txBody>
          <a:bodyPr/>
          <a:lstStyle/>
          <a:p>
            <a:pPr marL="0" indent="0" algn="ctr">
              <a:buNone/>
              <a:tabLst>
                <a:tab pos="2292350" algn="l"/>
              </a:tabLst>
            </a:pPr>
            <a:r>
              <a:rPr lang="en-US" sz="2800" dirty="0" smtClean="0"/>
              <a:t>For Informational Purposes; No Senate Approval Required</a:t>
            </a:r>
          </a:p>
          <a:p>
            <a:pPr>
              <a:tabLst>
                <a:tab pos="2292350" algn="l"/>
              </a:tabLst>
            </a:pPr>
            <a:r>
              <a:rPr lang="en-US" sz="2800" dirty="0" smtClean="0"/>
              <a:t>Experimental Course (EC) Requests</a:t>
            </a:r>
          </a:p>
          <a:p>
            <a:pPr marL="463550" lvl="1" indent="-231775">
              <a:tabLst>
                <a:tab pos="1658938" algn="l"/>
              </a:tabLst>
            </a:pPr>
            <a:r>
              <a:rPr lang="en-US" sz="2400" dirty="0"/>
              <a:t>File: 4722	CIV ENG 6001.007 : Characterization and Modeling of Cement-Based Materials</a:t>
            </a:r>
          </a:p>
          <a:p>
            <a:pPr marL="463550" lvl="1" indent="-231775">
              <a:tabLst>
                <a:tab pos="1658938" algn="l"/>
              </a:tabLst>
            </a:pPr>
            <a:r>
              <a:rPr lang="en-US" sz="2400" dirty="0"/>
              <a:t>File: 4721	COMP ENG 6001.006 : Adaptive Resonance Theory and Applications</a:t>
            </a:r>
          </a:p>
          <a:p>
            <a:pPr marL="463550" lvl="1" indent="-231775">
              <a:tabLst>
                <a:tab pos="1658938" algn="l"/>
              </a:tabLst>
            </a:pPr>
            <a:r>
              <a:rPr lang="en-US" sz="2400" dirty="0"/>
              <a:t>File: 4723	MECH ENG 5001.005 : </a:t>
            </a:r>
            <a:r>
              <a:rPr lang="en-US" sz="2400" dirty="0" err="1"/>
              <a:t>Neuromechanics</a:t>
            </a:r>
            <a:r>
              <a:rPr lang="en-US" sz="2400" dirty="0"/>
              <a:t> of Human Movement</a:t>
            </a:r>
          </a:p>
          <a:p>
            <a:pPr marL="463550" lvl="1" indent="-231775">
              <a:tabLst>
                <a:tab pos="1658938" algn="l"/>
              </a:tabLst>
            </a:pPr>
            <a:r>
              <a:rPr lang="en-US" sz="2400" dirty="0"/>
              <a:t>File: 4734	MUSIC 2001.004 : The Heart of Rock n' Roll</a:t>
            </a:r>
          </a:p>
          <a:p>
            <a:pPr marL="463550" lvl="1" indent="-231775">
              <a:tabLst>
                <a:tab pos="1658938" algn="l"/>
              </a:tabLst>
            </a:pPr>
            <a:r>
              <a:rPr lang="en-US" sz="2400" dirty="0"/>
              <a:t>File: 4715	STAT 5001.003 : Computational Bayesian Methods using Python</a:t>
            </a:r>
          </a:p>
          <a:p>
            <a:pPr marL="463550" lvl="1" indent="-231775">
              <a:tabLst>
                <a:tab pos="1658938" algn="l"/>
              </a:tabLst>
            </a:pPr>
            <a:endParaRPr lang="en-US" sz="2400" dirty="0"/>
          </a:p>
          <a:p>
            <a:pPr marL="463550" lvl="1" indent="-231775">
              <a:tabLst>
                <a:tab pos="1658938" algn="l"/>
              </a:tabLst>
            </a:pPr>
            <a:endParaRPr lang="en-US" sz="2000" dirty="0"/>
          </a:p>
          <a:p>
            <a:pPr marL="463550" lvl="1" indent="-231775">
              <a:tabLst>
                <a:tab pos="1658938" algn="l"/>
              </a:tabLst>
            </a:pPr>
            <a:endParaRPr lang="en-US" sz="2400" dirty="0"/>
          </a:p>
        </p:txBody>
      </p:sp>
    </p:spTree>
    <p:extLst>
      <p:ext uri="{BB962C8B-B14F-4D97-AF65-F5344CB8AC3E}">
        <p14:creationId xmlns:p14="http://schemas.microsoft.com/office/powerpoint/2010/main" val="1432668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10790" y="2605087"/>
            <a:ext cx="8197114" cy="4463159"/>
          </a:xfrm>
        </p:spPr>
        <p:txBody>
          <a:bodyPr/>
          <a:lstStyle/>
          <a:p>
            <a:pPr marL="0" indent="0" defTabSz="857250">
              <a:buNone/>
            </a:pPr>
            <a:r>
              <a:rPr lang="en-US" sz="3600" dirty="0" smtClean="0">
                <a:latin typeface="Orgon Slab" panose="02000503000000020004" pitchFamily="50" charset="0"/>
              </a:rPr>
              <a:t>IV.	</a:t>
            </a:r>
            <a:r>
              <a:rPr lang="en-US" sz="3600" dirty="0">
                <a:latin typeface="Orgon Slab" panose="02000503000000020004" pitchFamily="50" charset="0"/>
              </a:rPr>
              <a:t>President’s </a:t>
            </a:r>
            <a:r>
              <a:rPr lang="en-US" sz="3600" dirty="0" smtClean="0">
                <a:latin typeface="Orgon Slab" panose="02000503000000020004" pitchFamily="50" charset="0"/>
              </a:rPr>
              <a:t>Report</a:t>
            </a:r>
          </a:p>
          <a:p>
            <a:pPr marL="0" indent="0" defTabSz="857250">
              <a:buNone/>
            </a:pPr>
            <a:r>
              <a:rPr lang="en-US" sz="3600" b="1" dirty="0" smtClean="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S. Raper</a:t>
            </a:r>
            <a:endParaRPr lang="en-US" sz="3600" dirty="0">
              <a:solidFill>
                <a:srgbClr val="003B49"/>
              </a:solidFill>
              <a:latin typeface="Orgon Slab" panose="02000503000000020004" pitchFamily="50" charset="0"/>
            </a:endParaRPr>
          </a:p>
        </p:txBody>
      </p:sp>
      <p:sp>
        <p:nvSpPr>
          <p:cNvPr id="4" name="Text Placeholder 3"/>
          <p:cNvSpPr>
            <a:spLocks noGrp="1"/>
          </p:cNvSpPr>
          <p:nvPr>
            <p:ph type="body" sz="quarter" idx="12"/>
          </p:nvPr>
        </p:nvSpPr>
        <p:spPr>
          <a:xfrm>
            <a:off x="510790" y="1790003"/>
            <a:ext cx="8184662" cy="473672"/>
          </a:xfrm>
        </p:spPr>
        <p:txBody>
          <a:bodyPr>
            <a:noAutofit/>
          </a:bodyPr>
          <a:lstStyle/>
          <a:p>
            <a:r>
              <a:rPr lang="en-US" sz="3600" dirty="0">
                <a:latin typeface="Orgon Slab" panose="02000503000000020004" pitchFamily="50" charset="0"/>
              </a:rPr>
              <a:t>Agenda</a:t>
            </a:r>
          </a:p>
        </p:txBody>
      </p:sp>
      <p:sp>
        <p:nvSpPr>
          <p:cNvPr id="3" name="Slide Number Placeholder 2"/>
          <p:cNvSpPr>
            <a:spLocks noGrp="1"/>
          </p:cNvSpPr>
          <p:nvPr>
            <p:ph type="sldNum" sz="quarter" idx="14"/>
          </p:nvPr>
        </p:nvSpPr>
        <p:spPr/>
        <p:txBody>
          <a:bodyPr/>
          <a:lstStyle/>
          <a:p>
            <a:fld id="{7E03178D-84EE-4CB8-A279-6A93DE17BCD8}" type="slidenum">
              <a:rPr lang="en-US" smtClean="0"/>
              <a:t>7</a:t>
            </a:fld>
            <a:endParaRPr lang="en-US"/>
          </a:p>
        </p:txBody>
      </p:sp>
    </p:spTree>
    <p:extLst>
      <p:ext uri="{BB962C8B-B14F-4D97-AF65-F5344CB8AC3E}">
        <p14:creationId xmlns:p14="http://schemas.microsoft.com/office/powerpoint/2010/main" val="78669171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43" y="1616926"/>
            <a:ext cx="9271921" cy="4783873"/>
          </a:xfrm>
        </p:spPr>
        <p:txBody>
          <a:bodyPr/>
          <a:lstStyle/>
          <a:p>
            <a:pPr marL="0" indent="0" algn="ctr">
              <a:buNone/>
              <a:tabLst>
                <a:tab pos="2292350" algn="l"/>
              </a:tabLst>
            </a:pPr>
            <a:r>
              <a:rPr lang="en-US" sz="2800" dirty="0" smtClean="0"/>
              <a:t>For Informational Purposes; No Senate Approval Required</a:t>
            </a:r>
          </a:p>
          <a:p>
            <a:pPr>
              <a:tabLst>
                <a:tab pos="2292350" algn="l"/>
              </a:tabLst>
            </a:pPr>
            <a:r>
              <a:rPr lang="en-US" sz="2800" dirty="0" smtClean="0"/>
              <a:t>Experimental Course (EC) Requests</a:t>
            </a:r>
          </a:p>
          <a:p>
            <a:pPr marL="463550" lvl="1" indent="-231775">
              <a:tabLst>
                <a:tab pos="1658938" algn="l"/>
              </a:tabLst>
            </a:pPr>
            <a:r>
              <a:rPr lang="en-US" sz="2400" dirty="0"/>
              <a:t>File: 4719	STAT 5001.004 : Design and Analysis of Clinical Trials</a:t>
            </a:r>
          </a:p>
          <a:p>
            <a:pPr marL="463550" lvl="1" indent="-231775">
              <a:tabLst>
                <a:tab pos="1658938" algn="l"/>
              </a:tabLst>
            </a:pPr>
            <a:r>
              <a:rPr lang="en-US" sz="2400" dirty="0"/>
              <a:t>File: 4717	STAT 5001.005 : Foundations of Statistical Learning</a:t>
            </a:r>
          </a:p>
          <a:p>
            <a:pPr marL="463550" lvl="1" indent="-231775">
              <a:tabLst>
                <a:tab pos="1658938" algn="l"/>
              </a:tabLst>
            </a:pPr>
            <a:r>
              <a:rPr lang="en-US" sz="2400" dirty="0"/>
              <a:t>File: 4718	STAT 5001.006 : Design and Analysis of Epidemiologic Studies</a:t>
            </a:r>
          </a:p>
          <a:p>
            <a:pPr marL="463550" lvl="1" indent="-231775">
              <a:tabLst>
                <a:tab pos="1658938" algn="l"/>
              </a:tabLst>
            </a:pPr>
            <a:r>
              <a:rPr lang="en-US" sz="2400" dirty="0"/>
              <a:t>File: 4716	STAT 5001.007 : Statistical Shape Analysis</a:t>
            </a:r>
          </a:p>
          <a:p>
            <a:pPr marL="463550" lvl="1" indent="-231775">
              <a:tabLst>
                <a:tab pos="1658938" algn="l"/>
              </a:tabLst>
            </a:pPr>
            <a:r>
              <a:rPr lang="en-US" sz="2400" dirty="0"/>
              <a:t>File: 4711	STAT 5001.008 : Topological Data Analysis</a:t>
            </a:r>
          </a:p>
          <a:p>
            <a:pPr marL="463550" lvl="1" indent="-231775">
              <a:tabLst>
                <a:tab pos="1658938" algn="l"/>
              </a:tabLst>
            </a:pPr>
            <a:endParaRPr lang="en-US" sz="2400" dirty="0"/>
          </a:p>
          <a:p>
            <a:pPr marL="463550" lvl="1" indent="-231775">
              <a:tabLst>
                <a:tab pos="1658938" algn="l"/>
              </a:tabLst>
            </a:pPr>
            <a:endParaRPr lang="en-US" sz="2000" dirty="0"/>
          </a:p>
          <a:p>
            <a:pPr marL="463550" lvl="1" indent="-231775">
              <a:tabLst>
                <a:tab pos="1658938" algn="l"/>
              </a:tabLst>
            </a:pPr>
            <a:endParaRPr lang="en-US" sz="2400" dirty="0"/>
          </a:p>
        </p:txBody>
      </p:sp>
    </p:spTree>
    <p:extLst>
      <p:ext uri="{BB962C8B-B14F-4D97-AF65-F5344CB8AC3E}">
        <p14:creationId xmlns:p14="http://schemas.microsoft.com/office/powerpoint/2010/main" val="3664696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694592" y="2704420"/>
            <a:ext cx="7860420" cy="3958333"/>
          </a:xfrm>
        </p:spPr>
        <p:txBody>
          <a:bodyPr/>
          <a:lstStyle/>
          <a:p>
            <a:pPr marL="0" indent="0" defTabSz="685800">
              <a:buNone/>
            </a:pPr>
            <a:r>
              <a:rPr lang="en-US" sz="3200" dirty="0" smtClean="0">
                <a:latin typeface="Orgon Slab" panose="02000503000000020004" pitchFamily="50" charset="0"/>
              </a:rPr>
              <a:t>VI. </a:t>
            </a:r>
            <a:r>
              <a:rPr lang="en-US" sz="3200" dirty="0">
                <a:latin typeface="Orgon Slab" panose="02000503000000020004" pitchFamily="50" charset="0"/>
              </a:rPr>
              <a:t>	Reports of Standing Committees</a:t>
            </a:r>
          </a:p>
          <a:p>
            <a:pPr marL="0" indent="0" defTabSz="685800">
              <a:buNone/>
            </a:pPr>
            <a:r>
              <a:rPr lang="en-US" sz="3200" dirty="0"/>
              <a:t>	</a:t>
            </a:r>
            <a:r>
              <a:rPr lang="en-US" sz="3200" dirty="0">
                <a:solidFill>
                  <a:srgbClr val="003B49"/>
                </a:solidFill>
                <a:latin typeface="Orgon Slab" panose="02000503000000020004" pitchFamily="50" charset="0"/>
              </a:rPr>
              <a:t>D</a:t>
            </a:r>
            <a:r>
              <a:rPr lang="en-US" sz="3200" dirty="0" smtClean="0">
                <a:solidFill>
                  <a:srgbClr val="003B49"/>
                </a:solidFill>
                <a:latin typeface="Orgon Slab" panose="02000503000000020004" pitchFamily="50" charset="0"/>
              </a:rPr>
              <a:t>.	Facilities Planning</a:t>
            </a:r>
          </a:p>
          <a:p>
            <a:pPr marL="0" indent="0" defTabSz="685800">
              <a:buNone/>
            </a:pPr>
            <a:r>
              <a:rPr lang="en-US" sz="3200" dirty="0">
                <a:solidFill>
                  <a:srgbClr val="003B49"/>
                </a:solidFill>
                <a:latin typeface="Orgon Slab" panose="02000503000000020004" pitchFamily="50" charset="0"/>
              </a:rPr>
              <a:t>	</a:t>
            </a:r>
            <a:r>
              <a:rPr lang="en-US" sz="3200" dirty="0" smtClean="0">
                <a:solidFill>
                  <a:srgbClr val="003B49"/>
                </a:solidFill>
                <a:latin typeface="Orgon Slab" panose="02000503000000020004" pitchFamily="50" charset="0"/>
              </a:rPr>
              <a:t>	K. Erickson</a:t>
            </a:r>
          </a:p>
          <a:p>
            <a:pPr marL="0" indent="0" defTabSz="685800">
              <a:buNone/>
            </a:pPr>
            <a:r>
              <a:rPr lang="en-US" sz="3200" dirty="0"/>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smtClean="0">
                <a:latin typeface="Orgon Slab" panose="02000503000000020004" pitchFamily="50" charset="0"/>
              </a:rPr>
              <a:t>Agenda</a:t>
            </a:r>
            <a:endParaRPr lang="en-US" sz="3600" dirty="0">
              <a:latin typeface="Orgon Slab" panose="02000503000000020004" pitchFamily="50" charset="0"/>
            </a:endParaRPr>
          </a:p>
        </p:txBody>
      </p:sp>
      <p:sp>
        <p:nvSpPr>
          <p:cNvPr id="2" name="Slide Number Placeholder 1"/>
          <p:cNvSpPr>
            <a:spLocks noGrp="1"/>
          </p:cNvSpPr>
          <p:nvPr>
            <p:ph type="sldNum" sz="quarter" idx="14"/>
          </p:nvPr>
        </p:nvSpPr>
        <p:spPr/>
        <p:txBody>
          <a:bodyPr/>
          <a:lstStyle/>
          <a:p>
            <a:fld id="{7E03178D-84EE-4CB8-A279-6A93DE17BCD8}" type="slidenum">
              <a:rPr lang="en-US" sz="900"/>
              <a:pPr/>
              <a:t>71</a:t>
            </a:fld>
            <a:endParaRPr lang="en-US" sz="900" dirty="0"/>
          </a:p>
        </p:txBody>
      </p:sp>
    </p:spTree>
    <p:extLst>
      <p:ext uri="{BB962C8B-B14F-4D97-AF65-F5344CB8AC3E}">
        <p14:creationId xmlns:p14="http://schemas.microsoft.com/office/powerpoint/2010/main" val="21704637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7E03178D-84EE-4CB8-A279-6A93DE17BCD8}" type="slidenum">
              <a:rPr lang="en-US" smtClean="0"/>
              <a:t>72</a:t>
            </a:fld>
            <a:endParaRPr lang="en-US"/>
          </a:p>
        </p:txBody>
      </p:sp>
      <p:sp>
        <p:nvSpPr>
          <p:cNvPr id="2" name="Text Placeholder 1"/>
          <p:cNvSpPr>
            <a:spLocks noGrp="1"/>
          </p:cNvSpPr>
          <p:nvPr>
            <p:ph type="body" sz="quarter" idx="10"/>
          </p:nvPr>
        </p:nvSpPr>
        <p:spPr/>
        <p:txBody>
          <a:bodyPr/>
          <a:lstStyle/>
          <a:p>
            <a:r>
              <a:rPr lang="en-US" dirty="0" smtClean="0"/>
              <a:t>Facilities Planning Committee Report</a:t>
            </a:r>
            <a:endParaRPr lang="en-US" dirty="0"/>
          </a:p>
        </p:txBody>
      </p:sp>
    </p:spTree>
    <p:extLst>
      <p:ext uri="{BB962C8B-B14F-4D97-AF65-F5344CB8AC3E}">
        <p14:creationId xmlns:p14="http://schemas.microsoft.com/office/powerpoint/2010/main" val="405566502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7E03178D-84EE-4CB8-A279-6A93DE17BCD8}" type="slidenum">
              <a:rPr lang="en-US" smtClean="0"/>
              <a:t>73</a:t>
            </a:fld>
            <a:endParaRPr lang="en-US"/>
          </a:p>
        </p:txBody>
      </p:sp>
      <p:sp>
        <p:nvSpPr>
          <p:cNvPr id="2" name="Text Placeholder 1"/>
          <p:cNvSpPr>
            <a:spLocks noGrp="1"/>
          </p:cNvSpPr>
          <p:nvPr>
            <p:ph type="body" sz="quarter" idx="10"/>
          </p:nvPr>
        </p:nvSpPr>
        <p:spPr>
          <a:xfrm>
            <a:off x="671757" y="1894009"/>
            <a:ext cx="6972300" cy="3107482"/>
          </a:xfrm>
        </p:spPr>
        <p:txBody>
          <a:bodyPr>
            <a:normAutofit fontScale="40000" lnSpcReduction="20000"/>
          </a:bodyPr>
          <a:lstStyle/>
          <a:p>
            <a:r>
              <a:rPr lang="en-US" dirty="0" smtClean="0"/>
              <a:t>RP&amp;A </a:t>
            </a:r>
            <a:r>
              <a:rPr lang="en-US" dirty="0"/>
              <a:t>Committee </a:t>
            </a:r>
            <a:r>
              <a:rPr lang="en-US" dirty="0" smtClean="0"/>
              <a:t>referred </a:t>
            </a:r>
            <a:r>
              <a:rPr lang="en-US" dirty="0"/>
              <a:t>questions to </a:t>
            </a:r>
            <a:r>
              <a:rPr lang="en-US" dirty="0" smtClean="0"/>
              <a:t>Facilities Planning </a:t>
            </a:r>
            <a:r>
              <a:rPr lang="en-US" dirty="0"/>
              <a:t>about the campus master plan and current construction </a:t>
            </a:r>
            <a:r>
              <a:rPr lang="en-US" dirty="0" smtClean="0"/>
              <a:t>projects. Questions answered by Ted Ruth, Asst. Vice-Chancellor for Facilities Services</a:t>
            </a:r>
            <a:endParaRPr lang="en-US" dirty="0"/>
          </a:p>
          <a:p>
            <a:pPr lvl="0"/>
            <a:endParaRPr lang="en-US" dirty="0" smtClean="0"/>
          </a:p>
          <a:p>
            <a:pPr lvl="0"/>
            <a:r>
              <a:rPr lang="en-US" dirty="0" smtClean="0"/>
              <a:t>Q: Is there an </a:t>
            </a:r>
            <a:r>
              <a:rPr lang="en-US" dirty="0"/>
              <a:t>update on the Campus Master </a:t>
            </a:r>
            <a:r>
              <a:rPr lang="en-US" dirty="0" smtClean="0"/>
              <a:t>Plan? </a:t>
            </a:r>
            <a:r>
              <a:rPr lang="en-US" dirty="0"/>
              <a:t>It has been about two years since updates to the Campus Master Plan were </a:t>
            </a:r>
            <a:r>
              <a:rPr lang="en-US" dirty="0" smtClean="0"/>
              <a:t>publicized.</a:t>
            </a:r>
          </a:p>
          <a:p>
            <a:pPr lvl="0"/>
            <a:endParaRPr lang="en-US" dirty="0"/>
          </a:p>
          <a:p>
            <a:pPr lvl="0"/>
            <a:r>
              <a:rPr lang="en-US" dirty="0" smtClean="0"/>
              <a:t>A: The 2020 Master Plan will be shared with the campus community during open forums during Fall 2020.</a:t>
            </a:r>
          </a:p>
          <a:p>
            <a:pPr lvl="0"/>
            <a:endParaRPr lang="en-US" dirty="0"/>
          </a:p>
        </p:txBody>
      </p:sp>
    </p:spTree>
    <p:extLst>
      <p:ext uri="{BB962C8B-B14F-4D97-AF65-F5344CB8AC3E}">
        <p14:creationId xmlns:p14="http://schemas.microsoft.com/office/powerpoint/2010/main" val="318150171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7E03178D-84EE-4CB8-A279-6A93DE17BCD8}" type="slidenum">
              <a:rPr lang="en-US" smtClean="0"/>
              <a:t>74</a:t>
            </a:fld>
            <a:endParaRPr lang="en-US"/>
          </a:p>
        </p:txBody>
      </p:sp>
      <p:sp>
        <p:nvSpPr>
          <p:cNvPr id="2" name="Text Placeholder 1"/>
          <p:cNvSpPr>
            <a:spLocks noGrp="1"/>
          </p:cNvSpPr>
          <p:nvPr>
            <p:ph type="body" sz="quarter" idx="10"/>
          </p:nvPr>
        </p:nvSpPr>
        <p:spPr>
          <a:xfrm>
            <a:off x="671757" y="1894009"/>
            <a:ext cx="6972300" cy="3453846"/>
          </a:xfrm>
        </p:spPr>
        <p:txBody>
          <a:bodyPr>
            <a:normAutofit fontScale="40000" lnSpcReduction="20000"/>
          </a:bodyPr>
          <a:lstStyle/>
          <a:p>
            <a:pPr lvl="0"/>
            <a:r>
              <a:rPr lang="en-US" dirty="0" smtClean="0"/>
              <a:t>Q: What are the impacts </a:t>
            </a:r>
            <a:r>
              <a:rPr lang="en-US" dirty="0"/>
              <a:t>of the current campus budget situation on ongoing construction projects: BCH Advanced Construction Materials Lab, classroom addition to the Computer Science Building, Student Design Center, </a:t>
            </a:r>
            <a:r>
              <a:rPr lang="en-US" dirty="0" err="1"/>
              <a:t>Schrenk</a:t>
            </a:r>
            <a:r>
              <a:rPr lang="en-US" dirty="0"/>
              <a:t> Hall renovations, and Hwy 63 realignment/entryway. </a:t>
            </a:r>
            <a:endParaRPr lang="en-US" dirty="0" smtClean="0"/>
          </a:p>
          <a:p>
            <a:pPr lvl="0"/>
            <a:endParaRPr lang="en-US" dirty="0" smtClean="0"/>
          </a:p>
          <a:p>
            <a:pPr lvl="0"/>
            <a:r>
              <a:rPr lang="en-US" dirty="0" smtClean="0"/>
              <a:t>A: No </a:t>
            </a:r>
            <a:r>
              <a:rPr lang="en-US" dirty="0"/>
              <a:t>impact on construction of projects, in fact all buildings are complete or in the final stages.  University Drive is currently in design with construction slated to begin next spring</a:t>
            </a:r>
            <a:r>
              <a:rPr lang="en-US" dirty="0" smtClean="0"/>
              <a:t>.</a:t>
            </a:r>
            <a:endParaRPr lang="en-US" dirty="0"/>
          </a:p>
        </p:txBody>
      </p:sp>
    </p:spTree>
    <p:extLst>
      <p:ext uri="{BB962C8B-B14F-4D97-AF65-F5344CB8AC3E}">
        <p14:creationId xmlns:p14="http://schemas.microsoft.com/office/powerpoint/2010/main" val="319366289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7E03178D-84EE-4CB8-A279-6A93DE17BCD8}" type="slidenum">
              <a:rPr lang="en-US" smtClean="0"/>
              <a:t>75</a:t>
            </a:fld>
            <a:endParaRPr lang="en-US"/>
          </a:p>
        </p:txBody>
      </p:sp>
      <p:sp>
        <p:nvSpPr>
          <p:cNvPr id="2" name="Text Placeholder 1"/>
          <p:cNvSpPr>
            <a:spLocks noGrp="1"/>
          </p:cNvSpPr>
          <p:nvPr>
            <p:ph type="body" sz="quarter" idx="10"/>
          </p:nvPr>
        </p:nvSpPr>
        <p:spPr>
          <a:xfrm>
            <a:off x="671757" y="1894008"/>
            <a:ext cx="7640970" cy="3869483"/>
          </a:xfrm>
        </p:spPr>
        <p:txBody>
          <a:bodyPr>
            <a:normAutofit fontScale="40000" lnSpcReduction="20000"/>
          </a:bodyPr>
          <a:lstStyle/>
          <a:p>
            <a:pPr lvl="0"/>
            <a:r>
              <a:rPr lang="en-US" dirty="0" smtClean="0"/>
              <a:t>Q: What </a:t>
            </a:r>
            <a:r>
              <a:rPr lang="en-US" dirty="0"/>
              <a:t>is the campus-level investment in these  </a:t>
            </a:r>
            <a:r>
              <a:rPr lang="en-US" dirty="0" smtClean="0"/>
              <a:t>projects?</a:t>
            </a:r>
          </a:p>
          <a:p>
            <a:pPr lvl="0"/>
            <a:endParaRPr lang="en-US" dirty="0"/>
          </a:p>
          <a:p>
            <a:pPr lvl="0"/>
            <a:r>
              <a:rPr lang="en-US" dirty="0" smtClean="0"/>
              <a:t>A: </a:t>
            </a:r>
          </a:p>
          <a:p>
            <a:pPr marL="685800" lvl="0" indent="-685800">
              <a:buFont typeface="Arial" panose="020B0604020202020204" pitchFamily="34" charset="0"/>
              <a:buChar char="•"/>
            </a:pPr>
            <a:r>
              <a:rPr lang="en-US" dirty="0" smtClean="0"/>
              <a:t>Classroom </a:t>
            </a:r>
            <a:r>
              <a:rPr lang="en-US" dirty="0"/>
              <a:t>addition to the Computer Science Building - $6.7 Campus, $1M gift funded</a:t>
            </a:r>
          </a:p>
          <a:p>
            <a:pPr marL="685800" indent="-685800">
              <a:buFont typeface="Arial" panose="020B0604020202020204" pitchFamily="34" charset="0"/>
              <a:buChar char="•"/>
            </a:pPr>
            <a:r>
              <a:rPr lang="en-US" dirty="0"/>
              <a:t>Student Design Center - $2.65M gift funded, $250K Campus</a:t>
            </a:r>
          </a:p>
          <a:p>
            <a:pPr marL="685800" indent="-685800">
              <a:buFont typeface="Arial" panose="020B0604020202020204" pitchFamily="34" charset="0"/>
              <a:buChar char="•"/>
            </a:pPr>
            <a:r>
              <a:rPr lang="en-US" dirty="0" err="1"/>
              <a:t>Schrenk</a:t>
            </a:r>
            <a:r>
              <a:rPr lang="en-US" dirty="0"/>
              <a:t> Hall renovations - $4.2M Campus, $3.1M UM System</a:t>
            </a:r>
          </a:p>
          <a:p>
            <a:pPr marL="685800" indent="-685800">
              <a:buFont typeface="Arial" panose="020B0604020202020204" pitchFamily="34" charset="0"/>
              <a:buChar char="•"/>
            </a:pPr>
            <a:r>
              <a:rPr lang="en-US" dirty="0"/>
              <a:t>Hwy 63 realignment/entryway - $3.75M Campus (this is for property acquisition outside the right-of-way needed that will be deeded over to the University once the project is complete), $4M </a:t>
            </a:r>
            <a:r>
              <a:rPr lang="en-US" dirty="0" smtClean="0"/>
              <a:t>Transportation Development District</a:t>
            </a:r>
            <a:endParaRPr lang="en-US" dirty="0"/>
          </a:p>
        </p:txBody>
      </p:sp>
    </p:spTree>
    <p:extLst>
      <p:ext uri="{BB962C8B-B14F-4D97-AF65-F5344CB8AC3E}">
        <p14:creationId xmlns:p14="http://schemas.microsoft.com/office/powerpoint/2010/main" val="419073218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7E03178D-84EE-4CB8-A279-6A93DE17BCD8}" type="slidenum">
              <a:rPr lang="en-US" smtClean="0"/>
              <a:t>76</a:t>
            </a:fld>
            <a:endParaRPr lang="en-US"/>
          </a:p>
        </p:txBody>
      </p:sp>
      <p:sp>
        <p:nvSpPr>
          <p:cNvPr id="2" name="Text Placeholder 1"/>
          <p:cNvSpPr>
            <a:spLocks noGrp="1"/>
          </p:cNvSpPr>
          <p:nvPr>
            <p:ph type="body" sz="quarter" idx="10"/>
          </p:nvPr>
        </p:nvSpPr>
        <p:spPr>
          <a:xfrm>
            <a:off x="671757" y="1894010"/>
            <a:ext cx="6972300" cy="2206936"/>
          </a:xfrm>
        </p:spPr>
        <p:txBody>
          <a:bodyPr>
            <a:normAutofit fontScale="47500" lnSpcReduction="20000"/>
          </a:bodyPr>
          <a:lstStyle/>
          <a:p>
            <a:pPr lvl="0"/>
            <a:r>
              <a:rPr lang="en-US" dirty="0" smtClean="0"/>
              <a:t>Q: What are the anticipated </a:t>
            </a:r>
            <a:r>
              <a:rPr lang="en-US" dirty="0"/>
              <a:t>additional campus expenses to operate and maintain the buildings under construction once they are </a:t>
            </a:r>
            <a:r>
              <a:rPr lang="en-US" dirty="0" smtClean="0"/>
              <a:t>complete?</a:t>
            </a:r>
          </a:p>
          <a:p>
            <a:pPr lvl="0"/>
            <a:endParaRPr lang="en-US" dirty="0"/>
          </a:p>
          <a:p>
            <a:r>
              <a:rPr lang="en-US" dirty="0" smtClean="0"/>
              <a:t>A: </a:t>
            </a:r>
            <a:r>
              <a:rPr lang="en-US" dirty="0"/>
              <a:t>Total impact on maintenance and operations is budgeted at $266,000 (not funded in FY21)</a:t>
            </a:r>
          </a:p>
          <a:p>
            <a:pPr lvl="0"/>
            <a:endParaRPr lang="en-US" dirty="0"/>
          </a:p>
        </p:txBody>
      </p:sp>
    </p:spTree>
    <p:extLst>
      <p:ext uri="{BB962C8B-B14F-4D97-AF65-F5344CB8AC3E}">
        <p14:creationId xmlns:p14="http://schemas.microsoft.com/office/powerpoint/2010/main" val="396229094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357898" y="2704420"/>
            <a:ext cx="8197114" cy="3958333"/>
          </a:xfrm>
        </p:spPr>
        <p:txBody>
          <a:bodyPr/>
          <a:lstStyle/>
          <a:p>
            <a:pPr marL="0" indent="0" defTabSz="685800">
              <a:buNone/>
            </a:pPr>
            <a:r>
              <a:rPr lang="en-US" sz="3200" dirty="0" smtClean="0">
                <a:latin typeface="Orgon Slab" panose="02000503000000020004" pitchFamily="50" charset="0"/>
              </a:rPr>
              <a:t>VI. </a:t>
            </a:r>
            <a:r>
              <a:rPr lang="en-US" sz="3200" dirty="0">
                <a:latin typeface="Orgon Slab" panose="02000503000000020004" pitchFamily="50" charset="0"/>
              </a:rPr>
              <a:t>	Reports of Standing Committees</a:t>
            </a:r>
          </a:p>
          <a:p>
            <a:pPr marL="0" indent="0" defTabSz="685800">
              <a:buNone/>
            </a:pPr>
            <a:r>
              <a:rPr lang="en-US" sz="3200" dirty="0"/>
              <a:t>	</a:t>
            </a:r>
            <a:r>
              <a:rPr lang="en-US" sz="3200" dirty="0">
                <a:solidFill>
                  <a:srgbClr val="003B49"/>
                </a:solidFill>
                <a:latin typeface="Orgon Slab" panose="02000503000000020004" pitchFamily="50" charset="0"/>
              </a:rPr>
              <a:t>E</a:t>
            </a:r>
            <a:r>
              <a:rPr lang="en-US" sz="3200" dirty="0" smtClean="0">
                <a:solidFill>
                  <a:srgbClr val="003B49"/>
                </a:solidFill>
                <a:latin typeface="Orgon Slab" panose="02000503000000020004" pitchFamily="50" charset="0"/>
              </a:rPr>
              <a:t>.	Information Technology and   			Computing</a:t>
            </a:r>
          </a:p>
          <a:p>
            <a:pPr marL="0" indent="0" defTabSz="685800">
              <a:buNone/>
            </a:pPr>
            <a:r>
              <a:rPr lang="en-US" sz="3200" dirty="0">
                <a:solidFill>
                  <a:srgbClr val="003B49"/>
                </a:solidFill>
                <a:latin typeface="Orgon Slab" panose="02000503000000020004" pitchFamily="50" charset="0"/>
              </a:rPr>
              <a:t>	</a:t>
            </a:r>
            <a:r>
              <a:rPr lang="en-US" sz="3200" dirty="0" smtClean="0">
                <a:solidFill>
                  <a:srgbClr val="003B49"/>
                </a:solidFill>
                <a:latin typeface="Orgon Slab" panose="02000503000000020004" pitchFamily="50" charset="0"/>
              </a:rPr>
              <a:t>	J. Singler</a:t>
            </a:r>
          </a:p>
          <a:p>
            <a:pPr marL="0" indent="0" defTabSz="685800">
              <a:buNone/>
            </a:pPr>
            <a:r>
              <a:rPr lang="en-US" sz="3200" dirty="0"/>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smtClean="0">
                <a:latin typeface="Orgon Slab" panose="02000503000000020004" pitchFamily="50" charset="0"/>
              </a:rPr>
              <a:t>Agenda</a:t>
            </a:r>
            <a:endParaRPr lang="en-US" sz="3600" dirty="0">
              <a:latin typeface="Orgon Slab" panose="02000503000000020004" pitchFamily="50" charset="0"/>
            </a:endParaRPr>
          </a:p>
        </p:txBody>
      </p:sp>
      <p:sp>
        <p:nvSpPr>
          <p:cNvPr id="2" name="Slide Number Placeholder 1"/>
          <p:cNvSpPr>
            <a:spLocks noGrp="1"/>
          </p:cNvSpPr>
          <p:nvPr>
            <p:ph type="sldNum" sz="quarter" idx="14"/>
          </p:nvPr>
        </p:nvSpPr>
        <p:spPr/>
        <p:txBody>
          <a:bodyPr/>
          <a:lstStyle/>
          <a:p>
            <a:fld id="{7E03178D-84EE-4CB8-A279-6A93DE17BCD8}" type="slidenum">
              <a:rPr lang="en-US" sz="900"/>
              <a:pPr/>
              <a:t>77</a:t>
            </a:fld>
            <a:endParaRPr lang="en-US" sz="900" dirty="0"/>
          </a:p>
        </p:txBody>
      </p:sp>
    </p:spTree>
    <p:extLst>
      <p:ext uri="{BB962C8B-B14F-4D97-AF65-F5344CB8AC3E}">
        <p14:creationId xmlns:p14="http://schemas.microsoft.com/office/powerpoint/2010/main" val="118910804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3851"/>
            <a:ext cx="8534400" cy="5014332"/>
          </a:xfrm>
        </p:spPr>
        <p:txBody>
          <a:bodyPr/>
          <a:lstStyle/>
          <a:p>
            <a:r>
              <a:rPr lang="en-US" dirty="0" smtClean="0"/>
              <a:t>Informational items from the ITCC</a:t>
            </a:r>
          </a:p>
          <a:p>
            <a:pPr lvl="1"/>
            <a:r>
              <a:rPr lang="en-US" dirty="0" smtClean="0"/>
              <a:t>Officers</a:t>
            </a:r>
          </a:p>
          <a:p>
            <a:pPr lvl="2"/>
            <a:r>
              <a:rPr lang="en-US" dirty="0" smtClean="0"/>
              <a:t>Chair – John Singler</a:t>
            </a:r>
          </a:p>
          <a:p>
            <a:pPr lvl="2"/>
            <a:r>
              <a:rPr lang="en-US" dirty="0" smtClean="0"/>
              <a:t>Vice Chair – Andreas Eckert</a:t>
            </a:r>
          </a:p>
          <a:p>
            <a:pPr lvl="1"/>
            <a:r>
              <a:rPr lang="en-US" dirty="0" smtClean="0"/>
              <a:t>CIO search</a:t>
            </a:r>
          </a:p>
          <a:p>
            <a:pPr lvl="2"/>
            <a:r>
              <a:rPr lang="en-US" dirty="0" smtClean="0"/>
              <a:t>Three finalists interviewed last spring</a:t>
            </a:r>
            <a:endParaRPr lang="en-US" dirty="0"/>
          </a:p>
          <a:p>
            <a:pPr lvl="2"/>
            <a:r>
              <a:rPr lang="en-US" dirty="0" smtClean="0"/>
              <a:t>Mark Bookout is the new CIO</a:t>
            </a:r>
          </a:p>
          <a:p>
            <a:pPr lvl="3"/>
            <a:r>
              <a:rPr lang="en-US" dirty="0" smtClean="0"/>
              <a:t>He was interim co-CIO before being appointed as the CIO</a:t>
            </a:r>
          </a:p>
          <a:p>
            <a:pPr lvl="1"/>
            <a:r>
              <a:rPr lang="en-US" dirty="0" smtClean="0"/>
              <a:t>The Foundry Cluster</a:t>
            </a:r>
          </a:p>
          <a:p>
            <a:pPr lvl="2"/>
            <a:r>
              <a:rPr lang="en-US" dirty="0" smtClean="0"/>
              <a:t>350% increase in computational capacity over the Forge</a:t>
            </a:r>
            <a:endParaRPr lang="en-US" dirty="0"/>
          </a:p>
          <a:p>
            <a:endParaRPr lang="en-US" dirty="0"/>
          </a:p>
        </p:txBody>
      </p:sp>
      <p:sp>
        <p:nvSpPr>
          <p:cNvPr id="2" name="Slide Number Placeholder 1"/>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3AA5AF-70F0-44A6-A0EE-CC80399C096D}" type="slidenum">
              <a:rPr kumimoji="0" lang="en-US" sz="12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Tree>
    <p:extLst>
      <p:ext uri="{BB962C8B-B14F-4D97-AF65-F5344CB8AC3E}">
        <p14:creationId xmlns:p14="http://schemas.microsoft.com/office/powerpoint/2010/main" val="273937264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3851"/>
            <a:ext cx="8534400" cy="5014332"/>
          </a:xfrm>
        </p:spPr>
        <p:txBody>
          <a:bodyPr/>
          <a:lstStyle/>
          <a:p>
            <a:r>
              <a:rPr lang="en-US" dirty="0" smtClean="0"/>
              <a:t>IT </a:t>
            </a:r>
            <a:r>
              <a:rPr lang="en-US" dirty="0"/>
              <a:t>Force Reduction &amp; </a:t>
            </a:r>
            <a:r>
              <a:rPr lang="en-US" dirty="0" smtClean="0"/>
              <a:t>Reorganization</a:t>
            </a:r>
          </a:p>
          <a:p>
            <a:pPr lvl="1"/>
            <a:r>
              <a:rPr lang="en-US" dirty="0" smtClean="0"/>
              <a:t>Budget reduction: ~$500,000</a:t>
            </a:r>
          </a:p>
          <a:p>
            <a:pPr lvl="2"/>
            <a:r>
              <a:rPr lang="en-US" dirty="0" smtClean="0"/>
              <a:t>From FY18-FY21, total budget reduction of ~$1.5 million</a:t>
            </a:r>
          </a:p>
          <a:p>
            <a:pPr lvl="1"/>
            <a:r>
              <a:rPr lang="en-US" dirty="0" smtClean="0"/>
              <a:t>Consequences:</a:t>
            </a:r>
          </a:p>
          <a:p>
            <a:pPr lvl="2"/>
            <a:r>
              <a:rPr lang="en-US" dirty="0" smtClean="0"/>
              <a:t>10 staff laid off, and </a:t>
            </a:r>
            <a:r>
              <a:rPr lang="en-US" dirty="0"/>
              <a:t>increased strain on regular services</a:t>
            </a:r>
            <a:endParaRPr lang="en-US" dirty="0" smtClean="0"/>
          </a:p>
          <a:p>
            <a:pPr lvl="2"/>
            <a:r>
              <a:rPr lang="en-US" dirty="0" smtClean="0"/>
              <a:t>Desktop enhancement is for break/fix only</a:t>
            </a:r>
          </a:p>
          <a:p>
            <a:pPr lvl="2"/>
            <a:r>
              <a:rPr lang="en-US" dirty="0" smtClean="0"/>
              <a:t>Help desk call center transitioned to Columbia</a:t>
            </a:r>
          </a:p>
          <a:p>
            <a:pPr lvl="3"/>
            <a:r>
              <a:rPr lang="en-US" dirty="0" smtClean="0"/>
              <a:t>Help desk live chat is still handled by S&amp;T campus staff</a:t>
            </a:r>
          </a:p>
          <a:p>
            <a:pPr lvl="1"/>
            <a:r>
              <a:rPr lang="en-US" dirty="0" smtClean="0"/>
              <a:t>Impact </a:t>
            </a:r>
            <a:r>
              <a:rPr lang="en-US" dirty="0"/>
              <a:t>of Curators Decisions on </a:t>
            </a:r>
            <a:r>
              <a:rPr lang="en-US" dirty="0" smtClean="0"/>
              <a:t>IT</a:t>
            </a:r>
          </a:p>
          <a:p>
            <a:pPr lvl="2"/>
            <a:r>
              <a:rPr lang="en-US" dirty="0" smtClean="0"/>
              <a:t>Possible </a:t>
            </a:r>
            <a:r>
              <a:rPr lang="en-US" dirty="0"/>
              <a:t>combination of additional IT teams / units for system-wide support</a:t>
            </a:r>
          </a:p>
          <a:p>
            <a:endParaRPr lang="en-US" dirty="0"/>
          </a:p>
          <a:p>
            <a:endParaRPr lang="en-US" dirty="0"/>
          </a:p>
        </p:txBody>
      </p:sp>
      <p:sp>
        <p:nvSpPr>
          <p:cNvPr id="2" name="Slide Number Placeholder 1"/>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3AA5AF-70F0-44A6-A0EE-CC80399C096D}" type="slidenum">
              <a:rPr kumimoji="0" lang="en-US" sz="12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Tree>
    <p:extLst>
      <p:ext uri="{BB962C8B-B14F-4D97-AF65-F5344CB8AC3E}">
        <p14:creationId xmlns:p14="http://schemas.microsoft.com/office/powerpoint/2010/main" val="3661270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smtClean="0"/>
              <a:t>President’s Report</a:t>
            </a:r>
          </a:p>
          <a:p>
            <a:r>
              <a:rPr lang="en-US" sz="2400" dirty="0" smtClean="0"/>
              <a:t>Dr. Stephen Raper, Faculty Senate President</a:t>
            </a:r>
            <a:endParaRPr lang="en-US" sz="2400" dirty="0"/>
          </a:p>
        </p:txBody>
      </p:sp>
    </p:spTree>
    <p:extLst>
      <p:ext uri="{BB962C8B-B14F-4D97-AF65-F5344CB8AC3E}">
        <p14:creationId xmlns:p14="http://schemas.microsoft.com/office/powerpoint/2010/main" val="253208981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3851"/>
            <a:ext cx="8534400" cy="5014332"/>
          </a:xfrm>
        </p:spPr>
        <p:txBody>
          <a:bodyPr/>
          <a:lstStyle/>
          <a:p>
            <a:r>
              <a:rPr lang="en-US" dirty="0"/>
              <a:t>Cloud based storage and tools</a:t>
            </a:r>
          </a:p>
          <a:p>
            <a:pPr lvl="1"/>
            <a:r>
              <a:rPr lang="en-US" dirty="0"/>
              <a:t>Microsoft Office </a:t>
            </a:r>
            <a:r>
              <a:rPr lang="en-US" dirty="0" smtClean="0"/>
              <a:t>O365</a:t>
            </a:r>
          </a:p>
          <a:p>
            <a:pPr lvl="2"/>
            <a:r>
              <a:rPr lang="en-US" dirty="0" smtClean="0"/>
              <a:t>In CLCs and on instructor stations as of Fall 2020 start</a:t>
            </a:r>
          </a:p>
          <a:p>
            <a:pPr lvl="2"/>
            <a:r>
              <a:rPr lang="en-US" dirty="0" smtClean="0"/>
              <a:t>Campus roll out in final planning stage</a:t>
            </a:r>
          </a:p>
          <a:p>
            <a:pPr lvl="2"/>
            <a:r>
              <a:rPr lang="en-US" dirty="0" smtClean="0"/>
              <a:t>Communications are being developed</a:t>
            </a:r>
          </a:p>
          <a:p>
            <a:pPr lvl="2"/>
            <a:r>
              <a:rPr lang="en-US" dirty="0" smtClean="0"/>
              <a:t>IT will be requesting first adopters</a:t>
            </a:r>
            <a:endParaRPr lang="en-US" dirty="0"/>
          </a:p>
          <a:p>
            <a:pPr lvl="1"/>
            <a:r>
              <a:rPr lang="en-US" dirty="0" smtClean="0"/>
              <a:t>Multifactor authentication</a:t>
            </a:r>
          </a:p>
          <a:p>
            <a:pPr lvl="2"/>
            <a:r>
              <a:rPr lang="en-US" dirty="0" smtClean="0"/>
              <a:t>Additional security is likely going to be added</a:t>
            </a:r>
          </a:p>
          <a:p>
            <a:pPr lvl="2"/>
            <a:r>
              <a:rPr lang="en-US" dirty="0" smtClean="0"/>
              <a:t>Azure AD will become the primary MFA provider</a:t>
            </a:r>
          </a:p>
          <a:p>
            <a:pPr lvl="2"/>
            <a:r>
              <a:rPr lang="en-US" dirty="0"/>
              <a:t>Physical USB security keys recommended to minimize disruption, while maintaining </a:t>
            </a:r>
            <a:r>
              <a:rPr lang="en-US" dirty="0" smtClean="0"/>
              <a:t>security</a:t>
            </a:r>
            <a:endParaRPr lang="en-US" dirty="0"/>
          </a:p>
          <a:p>
            <a:endParaRPr lang="en-US" dirty="0"/>
          </a:p>
          <a:p>
            <a:endParaRPr lang="en-US" dirty="0"/>
          </a:p>
        </p:txBody>
      </p:sp>
      <p:sp>
        <p:nvSpPr>
          <p:cNvPr id="2" name="Slide Number Placeholder 1"/>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3AA5AF-70F0-44A6-A0EE-CC80399C096D}" type="slidenum">
              <a:rPr kumimoji="0" lang="en-US" sz="12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Tree>
    <p:extLst>
      <p:ext uri="{BB962C8B-B14F-4D97-AF65-F5344CB8AC3E}">
        <p14:creationId xmlns:p14="http://schemas.microsoft.com/office/powerpoint/2010/main" val="285196832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357898" y="2704420"/>
            <a:ext cx="8197114" cy="3958333"/>
          </a:xfrm>
        </p:spPr>
        <p:txBody>
          <a:bodyPr/>
          <a:lstStyle/>
          <a:p>
            <a:pPr marL="0" indent="0" defTabSz="685800">
              <a:buNone/>
            </a:pPr>
            <a:r>
              <a:rPr lang="en-US" sz="3200" dirty="0" smtClean="0">
                <a:latin typeface="Orgon Slab" panose="02000503000000020004" pitchFamily="50" charset="0"/>
              </a:rPr>
              <a:t>VI. </a:t>
            </a:r>
            <a:r>
              <a:rPr lang="en-US" sz="3200" dirty="0">
                <a:latin typeface="Orgon Slab" panose="02000503000000020004" pitchFamily="50" charset="0"/>
              </a:rPr>
              <a:t>	Reports of Standing Committees</a:t>
            </a:r>
          </a:p>
          <a:p>
            <a:pPr marL="0" indent="0" defTabSz="685800">
              <a:buNone/>
            </a:pPr>
            <a:r>
              <a:rPr lang="en-US" sz="3200" dirty="0"/>
              <a:t>	</a:t>
            </a:r>
            <a:r>
              <a:rPr lang="en-US" sz="3200" dirty="0">
                <a:solidFill>
                  <a:srgbClr val="003B49"/>
                </a:solidFill>
                <a:latin typeface="Orgon Slab" panose="02000503000000020004" pitchFamily="50" charset="0"/>
              </a:rPr>
              <a:t>F</a:t>
            </a:r>
            <a:r>
              <a:rPr lang="en-US" sz="3200" dirty="0" smtClean="0">
                <a:solidFill>
                  <a:srgbClr val="003B49"/>
                </a:solidFill>
                <a:latin typeface="Orgon Slab" panose="02000503000000020004" pitchFamily="50" charset="0"/>
              </a:rPr>
              <a:t>.	Public Occasions</a:t>
            </a:r>
          </a:p>
          <a:p>
            <a:pPr marL="0" indent="0" defTabSz="685800">
              <a:buNone/>
            </a:pPr>
            <a:r>
              <a:rPr lang="en-US" sz="3200" dirty="0">
                <a:solidFill>
                  <a:srgbClr val="003B49"/>
                </a:solidFill>
                <a:latin typeface="Orgon Slab" panose="02000503000000020004" pitchFamily="50" charset="0"/>
              </a:rPr>
              <a:t>	</a:t>
            </a:r>
            <a:r>
              <a:rPr lang="en-US" sz="3200" dirty="0" smtClean="0">
                <a:solidFill>
                  <a:srgbClr val="003B49"/>
                </a:solidFill>
                <a:latin typeface="Orgon Slab" panose="02000503000000020004" pitchFamily="50" charset="0"/>
              </a:rPr>
              <a:t>	S. </a:t>
            </a:r>
            <a:r>
              <a:rPr lang="en-US" sz="3200" dirty="0" err="1" smtClean="0">
                <a:solidFill>
                  <a:srgbClr val="003B49"/>
                </a:solidFill>
                <a:latin typeface="Orgon Slab" panose="02000503000000020004" pitchFamily="50" charset="0"/>
              </a:rPr>
              <a:t>Sedigh</a:t>
            </a:r>
            <a:r>
              <a:rPr lang="en-US" sz="3200" dirty="0" smtClean="0">
                <a:solidFill>
                  <a:srgbClr val="003B49"/>
                </a:solidFill>
                <a:latin typeface="Orgon Slab" panose="02000503000000020004" pitchFamily="50" charset="0"/>
              </a:rPr>
              <a:t> </a:t>
            </a:r>
            <a:r>
              <a:rPr lang="en-US" sz="3200" dirty="0" err="1" smtClean="0">
                <a:solidFill>
                  <a:srgbClr val="003B49"/>
                </a:solidFill>
                <a:latin typeface="Orgon Slab" panose="02000503000000020004" pitchFamily="50" charset="0"/>
              </a:rPr>
              <a:t>Sarvestani</a:t>
            </a:r>
            <a:endParaRPr lang="en-US" sz="3200" dirty="0" smtClean="0">
              <a:solidFill>
                <a:srgbClr val="003B49"/>
              </a:solidFill>
              <a:latin typeface="Orgon Slab" panose="02000503000000020004" pitchFamily="50" charset="0"/>
            </a:endParaRPr>
          </a:p>
          <a:p>
            <a:pPr marL="0" indent="0" defTabSz="685800">
              <a:buNone/>
            </a:pPr>
            <a:r>
              <a:rPr lang="en-US" sz="3200" dirty="0"/>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smtClean="0">
                <a:latin typeface="Orgon Slab" panose="02000503000000020004" pitchFamily="50" charset="0"/>
              </a:rPr>
              <a:t>Agenda</a:t>
            </a:r>
            <a:endParaRPr lang="en-US" sz="3600" dirty="0">
              <a:latin typeface="Orgon Slab" panose="02000503000000020004" pitchFamily="50" charset="0"/>
            </a:endParaRPr>
          </a:p>
        </p:txBody>
      </p:sp>
      <p:sp>
        <p:nvSpPr>
          <p:cNvPr id="2" name="Slide Number Placeholder 1"/>
          <p:cNvSpPr>
            <a:spLocks noGrp="1"/>
          </p:cNvSpPr>
          <p:nvPr>
            <p:ph type="sldNum" sz="quarter" idx="14"/>
          </p:nvPr>
        </p:nvSpPr>
        <p:spPr/>
        <p:txBody>
          <a:bodyPr/>
          <a:lstStyle/>
          <a:p>
            <a:fld id="{7E03178D-84EE-4CB8-A279-6A93DE17BCD8}" type="slidenum">
              <a:rPr lang="en-US" sz="900"/>
              <a:pPr/>
              <a:t>81</a:t>
            </a:fld>
            <a:endParaRPr lang="en-US" sz="900" dirty="0"/>
          </a:p>
        </p:txBody>
      </p:sp>
    </p:spTree>
    <p:extLst>
      <p:ext uri="{BB962C8B-B14F-4D97-AF65-F5344CB8AC3E}">
        <p14:creationId xmlns:p14="http://schemas.microsoft.com/office/powerpoint/2010/main" val="239847414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10790" y="3183353"/>
            <a:ext cx="7795010" cy="2673790"/>
          </a:xfrm>
        </p:spPr>
        <p:txBody>
          <a:bodyPr/>
          <a:lstStyle/>
          <a:p>
            <a:pPr algn="just"/>
            <a:r>
              <a:rPr lang="en-US" dirty="0" smtClean="0">
                <a:solidFill>
                  <a:schemeClr val="accent4">
                    <a:lumMod val="10000"/>
                  </a:schemeClr>
                </a:solidFill>
                <a:latin typeface="Orgon Slab Medium" panose="02000603000000020004" pitchFamily="50" charset="0"/>
              </a:rPr>
              <a:t>Introduction of committee</a:t>
            </a:r>
          </a:p>
          <a:p>
            <a:r>
              <a:rPr lang="en-US" dirty="0" smtClean="0">
                <a:solidFill>
                  <a:schemeClr val="accent4">
                    <a:lumMod val="10000"/>
                  </a:schemeClr>
                </a:solidFill>
                <a:latin typeface="Orgon Slab Medium" panose="02000603000000020004" pitchFamily="50" charset="0"/>
              </a:rPr>
              <a:t>Motion: Addition of an Open </a:t>
            </a:r>
            <a:r>
              <a:rPr lang="en-US" dirty="0">
                <a:solidFill>
                  <a:schemeClr val="accent4">
                    <a:lumMod val="10000"/>
                  </a:schemeClr>
                </a:solidFill>
                <a:latin typeface="Orgon Slab Medium" panose="02000603000000020004" pitchFamily="50" charset="0"/>
              </a:rPr>
              <a:t>House </a:t>
            </a:r>
            <a:r>
              <a:rPr lang="en-US" dirty="0" smtClean="0">
                <a:solidFill>
                  <a:schemeClr val="accent4">
                    <a:lumMod val="10000"/>
                  </a:schemeClr>
                </a:solidFill>
                <a:latin typeface="Orgon Slab Medium" panose="02000603000000020004" pitchFamily="50" charset="0"/>
              </a:rPr>
              <a:t>date for this fall</a:t>
            </a:r>
          </a:p>
          <a:p>
            <a:r>
              <a:rPr lang="en-US" dirty="0" smtClean="0">
                <a:solidFill>
                  <a:schemeClr val="accent4">
                    <a:lumMod val="10000"/>
                  </a:schemeClr>
                </a:solidFill>
                <a:latin typeface="Orgon Slab Medium" panose="02000603000000020004" pitchFamily="50" charset="0"/>
              </a:rPr>
              <a:t>Request for feedback on proposal </a:t>
            </a:r>
            <a:r>
              <a:rPr lang="en-US" dirty="0">
                <a:solidFill>
                  <a:schemeClr val="accent4">
                    <a:lumMod val="10000"/>
                  </a:schemeClr>
                </a:solidFill>
                <a:latin typeface="Orgon Slab Medium" panose="02000603000000020004" pitchFamily="50" charset="0"/>
              </a:rPr>
              <a:t>for adding new sessions (and intersessions) to the academic calendar</a:t>
            </a:r>
            <a:endParaRPr lang="en-US" dirty="0" smtClean="0">
              <a:solidFill>
                <a:schemeClr val="accent4">
                  <a:lumMod val="10000"/>
                </a:schemeClr>
              </a:solidFill>
              <a:latin typeface="Orgon Slab Medium" panose="02000603000000020004" pitchFamily="50" charset="0"/>
            </a:endParaRPr>
          </a:p>
          <a:p>
            <a:pPr algn="just"/>
            <a:endParaRPr lang="en-US" dirty="0" smtClean="0">
              <a:solidFill>
                <a:schemeClr val="accent4">
                  <a:lumMod val="10000"/>
                </a:schemeClr>
              </a:solidFill>
              <a:latin typeface="Orgon Slab Medium" panose="02000603000000020004" pitchFamily="50" charset="0"/>
            </a:endParaRPr>
          </a:p>
        </p:txBody>
      </p:sp>
      <p:sp>
        <p:nvSpPr>
          <p:cNvPr id="6" name="Text Placeholder 5"/>
          <p:cNvSpPr>
            <a:spLocks noGrp="1"/>
          </p:cNvSpPr>
          <p:nvPr>
            <p:ph type="body" sz="quarter" idx="13"/>
          </p:nvPr>
        </p:nvSpPr>
        <p:spPr>
          <a:xfrm>
            <a:off x="510790" y="1790002"/>
            <a:ext cx="8184662" cy="1275415"/>
          </a:xfrm>
        </p:spPr>
        <p:txBody>
          <a:bodyPr>
            <a:normAutofit fontScale="92500" lnSpcReduction="20000"/>
          </a:bodyPr>
          <a:lstStyle/>
          <a:p>
            <a:pPr>
              <a:lnSpc>
                <a:spcPct val="140000"/>
              </a:lnSpc>
              <a:spcBef>
                <a:spcPts val="0"/>
              </a:spcBef>
            </a:pPr>
            <a:r>
              <a:rPr lang="en-US" sz="3900" dirty="0" smtClean="0">
                <a:effectLst>
                  <a:outerShdw blurRad="38100" dist="38100" dir="2700000" algn="tl">
                    <a:srgbClr val="000000">
                      <a:alpha val="43137"/>
                    </a:srgbClr>
                  </a:outerShdw>
                </a:effectLst>
              </a:rPr>
              <a:t>Public Occasions Committee Report</a:t>
            </a:r>
          </a:p>
          <a:p>
            <a:pPr>
              <a:lnSpc>
                <a:spcPct val="140000"/>
              </a:lnSpc>
              <a:spcBef>
                <a:spcPts val="0"/>
              </a:spcBef>
            </a:pPr>
            <a:r>
              <a:rPr lang="en-US" sz="2600" dirty="0" smtClean="0">
                <a:effectLst>
                  <a:outerShdw blurRad="38100" dist="38100" dir="2700000" algn="tl">
                    <a:srgbClr val="000000">
                      <a:alpha val="43137"/>
                    </a:srgbClr>
                  </a:outerShdw>
                </a:effectLst>
              </a:rPr>
              <a:t>Dr. Sahra Sedigh Sarvestani, Chair</a:t>
            </a:r>
            <a:endParaRPr lang="en-US" sz="2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95717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0790" y="2381108"/>
            <a:ext cx="8197114" cy="2673790"/>
          </a:xfrm>
        </p:spPr>
        <p:txBody>
          <a:bodyPr/>
          <a:lstStyle/>
          <a:p>
            <a:pPr algn="justLow"/>
            <a:r>
              <a:rPr lang="en-US" sz="2000" dirty="0" smtClean="0">
                <a:solidFill>
                  <a:schemeClr val="accent4">
                    <a:lumMod val="10000"/>
                  </a:schemeClr>
                </a:solidFill>
                <a:latin typeface="Orgon Slab Medium" panose="02000603000000020004" pitchFamily="50" charset="0"/>
              </a:rPr>
              <a:t>This </a:t>
            </a:r>
            <a:r>
              <a:rPr lang="en-US" sz="2000" dirty="0">
                <a:solidFill>
                  <a:schemeClr val="accent4">
                    <a:lumMod val="10000"/>
                  </a:schemeClr>
                </a:solidFill>
                <a:latin typeface="Orgon Slab Medium" panose="02000603000000020004" pitchFamily="50" charset="0"/>
              </a:rPr>
              <a:t>committee makes </a:t>
            </a:r>
            <a:r>
              <a:rPr lang="en-US" sz="2000" dirty="0">
                <a:latin typeface="Orgon Slab Medium" panose="02000603000000020004" pitchFamily="50" charset="0"/>
              </a:rPr>
              <a:t>general plans for University-sponsored assemblies, programs and public occasions </a:t>
            </a:r>
            <a:r>
              <a:rPr lang="en-US" sz="2000" dirty="0">
                <a:solidFill>
                  <a:schemeClr val="accent4">
                    <a:lumMod val="10000"/>
                  </a:schemeClr>
                </a:solidFill>
                <a:latin typeface="Orgon Slab Medium" panose="02000603000000020004" pitchFamily="50" charset="0"/>
              </a:rPr>
              <a:t>such as University Day, Parents Day, Homecoming, and Commencement. </a:t>
            </a:r>
            <a:endParaRPr lang="en-US" sz="2000" dirty="0" smtClean="0">
              <a:solidFill>
                <a:schemeClr val="accent4">
                  <a:lumMod val="10000"/>
                </a:schemeClr>
              </a:solidFill>
              <a:latin typeface="Orgon Slab Medium" panose="02000603000000020004" pitchFamily="50" charset="0"/>
            </a:endParaRPr>
          </a:p>
          <a:p>
            <a:pPr algn="justLow"/>
            <a:r>
              <a:rPr lang="en-US" sz="2000" dirty="0" smtClean="0">
                <a:solidFill>
                  <a:schemeClr val="accent4">
                    <a:lumMod val="10000"/>
                  </a:schemeClr>
                </a:solidFill>
                <a:latin typeface="Orgon Slab Medium" panose="02000603000000020004" pitchFamily="50" charset="0"/>
              </a:rPr>
              <a:t>It </a:t>
            </a:r>
            <a:r>
              <a:rPr lang="en-US" sz="2000" dirty="0">
                <a:latin typeface="Orgon Slab Medium" panose="02000603000000020004" pitchFamily="50" charset="0"/>
              </a:rPr>
              <a:t>recommends policy for faculty and student programs</a:t>
            </a:r>
            <a:r>
              <a:rPr lang="en-US" sz="2000" dirty="0">
                <a:solidFill>
                  <a:schemeClr val="accent4">
                    <a:lumMod val="10000"/>
                  </a:schemeClr>
                </a:solidFill>
                <a:latin typeface="Orgon Slab Medium" panose="02000603000000020004" pitchFamily="50" charset="0"/>
              </a:rPr>
              <a:t>, guest speakers and ad hoc events. </a:t>
            </a:r>
            <a:endParaRPr lang="en-US" sz="2000" dirty="0" smtClean="0">
              <a:solidFill>
                <a:schemeClr val="accent4">
                  <a:lumMod val="10000"/>
                </a:schemeClr>
              </a:solidFill>
              <a:latin typeface="Orgon Slab Medium" panose="02000603000000020004" pitchFamily="50" charset="0"/>
            </a:endParaRPr>
          </a:p>
          <a:p>
            <a:pPr algn="justLow"/>
            <a:r>
              <a:rPr lang="en-US" sz="2000" dirty="0" smtClean="0">
                <a:solidFill>
                  <a:schemeClr val="accent4">
                    <a:lumMod val="10000"/>
                  </a:schemeClr>
                </a:solidFill>
                <a:latin typeface="Orgon Slab Medium" panose="02000603000000020004" pitchFamily="50" charset="0"/>
              </a:rPr>
              <a:t>The </a:t>
            </a:r>
            <a:r>
              <a:rPr lang="en-US" sz="2000" dirty="0">
                <a:solidFill>
                  <a:schemeClr val="accent4">
                    <a:lumMod val="10000"/>
                  </a:schemeClr>
                </a:solidFill>
                <a:latin typeface="Orgon Slab Medium" panose="02000603000000020004" pitchFamily="50" charset="0"/>
              </a:rPr>
              <a:t>committee may appoint special subcommittees and delegate its responsibilities in order to assure appropriate preparation and execution of these activities. </a:t>
            </a:r>
            <a:endParaRPr lang="en-US" sz="2000" dirty="0" smtClean="0">
              <a:solidFill>
                <a:schemeClr val="accent4">
                  <a:lumMod val="10000"/>
                </a:schemeClr>
              </a:solidFill>
              <a:latin typeface="Orgon Slab Medium" panose="02000603000000020004" pitchFamily="50" charset="0"/>
            </a:endParaRPr>
          </a:p>
          <a:p>
            <a:pPr lvl="1" algn="justLow"/>
            <a:r>
              <a:rPr lang="en-US" sz="1600" dirty="0" smtClean="0">
                <a:latin typeface="Orgon Slab Medium" panose="02000603000000020004" pitchFamily="50" charset="0"/>
              </a:rPr>
              <a:t>Commencement committee  is the only current subcommittee.</a:t>
            </a:r>
          </a:p>
          <a:p>
            <a:pPr algn="justLow"/>
            <a:r>
              <a:rPr lang="en-US" sz="2000" dirty="0" smtClean="0">
                <a:solidFill>
                  <a:schemeClr val="accent4">
                    <a:lumMod val="10000"/>
                  </a:schemeClr>
                </a:solidFill>
                <a:latin typeface="Orgon Slab Medium" panose="02000603000000020004" pitchFamily="50" charset="0"/>
              </a:rPr>
              <a:t>It </a:t>
            </a:r>
            <a:r>
              <a:rPr lang="en-US" sz="2000" dirty="0">
                <a:solidFill>
                  <a:schemeClr val="accent4">
                    <a:lumMod val="10000"/>
                  </a:schemeClr>
                </a:solidFill>
                <a:latin typeface="Orgon Slab Medium" panose="02000603000000020004" pitchFamily="50" charset="0"/>
              </a:rPr>
              <a:t>also </a:t>
            </a:r>
            <a:r>
              <a:rPr lang="en-US" sz="2000" dirty="0">
                <a:latin typeface="Orgon Slab Medium" panose="02000603000000020004" pitchFamily="50" charset="0"/>
              </a:rPr>
              <a:t>supervises a calendar of events for the campus </a:t>
            </a:r>
            <a:r>
              <a:rPr lang="en-US" sz="2000" dirty="0">
                <a:solidFill>
                  <a:schemeClr val="accent4">
                    <a:lumMod val="10000"/>
                  </a:schemeClr>
                </a:solidFill>
                <a:latin typeface="Orgon Slab Medium" panose="02000603000000020004" pitchFamily="50" charset="0"/>
              </a:rPr>
              <a:t>and approval of intercollegiate athletic schedules</a:t>
            </a:r>
            <a:r>
              <a:rPr lang="en-US" sz="2000" dirty="0" smtClean="0">
                <a:solidFill>
                  <a:schemeClr val="accent4">
                    <a:lumMod val="10000"/>
                  </a:schemeClr>
                </a:solidFill>
                <a:latin typeface="Orgon Slab Medium" panose="02000603000000020004" pitchFamily="50" charset="0"/>
              </a:rPr>
              <a:t>.</a:t>
            </a:r>
            <a:endParaRPr lang="en-US" sz="2000" dirty="0">
              <a:solidFill>
                <a:schemeClr val="accent4">
                  <a:lumMod val="10000"/>
                </a:schemeClr>
              </a:solidFill>
              <a:latin typeface="Orgon Slab Medium" panose="02000603000000020004" pitchFamily="50" charset="0"/>
            </a:endParaRPr>
          </a:p>
        </p:txBody>
      </p:sp>
      <p:sp>
        <p:nvSpPr>
          <p:cNvPr id="3" name="Text Placeholder 2"/>
          <p:cNvSpPr>
            <a:spLocks noGrp="1"/>
          </p:cNvSpPr>
          <p:nvPr>
            <p:ph type="body" sz="quarter" idx="13"/>
          </p:nvPr>
        </p:nvSpPr>
        <p:spPr>
          <a:xfrm>
            <a:off x="510790" y="1790003"/>
            <a:ext cx="8184662" cy="491644"/>
          </a:xfrm>
        </p:spPr>
        <p:txBody>
          <a:bodyPr>
            <a:normAutofit lnSpcReduction="10000"/>
          </a:bodyPr>
          <a:lstStyle/>
          <a:p>
            <a:r>
              <a:rPr lang="en-US" dirty="0" smtClean="0">
                <a:effectLst>
                  <a:outerShdw blurRad="38100" dist="38100" dir="2700000" algn="tl">
                    <a:srgbClr val="000000">
                      <a:alpha val="43137"/>
                    </a:srgbClr>
                  </a:outerShdw>
                </a:effectLst>
              </a:rPr>
              <a:t>Charge (Informational)</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251721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0790" y="2381108"/>
            <a:ext cx="8197114" cy="2673790"/>
          </a:xfrm>
        </p:spPr>
        <p:txBody>
          <a:bodyPr/>
          <a:lstStyle/>
          <a:p>
            <a:r>
              <a:rPr lang="en-US" sz="2000" dirty="0" smtClean="0">
                <a:solidFill>
                  <a:schemeClr val="accent4">
                    <a:lumMod val="10000"/>
                  </a:schemeClr>
                </a:solidFill>
                <a:latin typeface="Orgon Slab Medium" panose="02000603000000020004" pitchFamily="50" charset="0"/>
              </a:rPr>
              <a:t>Six faculty </a:t>
            </a:r>
            <a:r>
              <a:rPr lang="en-US" sz="2000" dirty="0">
                <a:solidFill>
                  <a:schemeClr val="accent4">
                    <a:lumMod val="10000"/>
                  </a:schemeClr>
                </a:solidFill>
                <a:latin typeface="Orgon Slab Medium" panose="02000603000000020004" pitchFamily="50" charset="0"/>
              </a:rPr>
              <a:t>members elected from and by the General </a:t>
            </a:r>
            <a:r>
              <a:rPr lang="en-US" sz="2000" dirty="0" smtClean="0">
                <a:solidFill>
                  <a:schemeClr val="accent4">
                    <a:lumMod val="10000"/>
                  </a:schemeClr>
                </a:solidFill>
                <a:latin typeface="Orgon Slab Medium" panose="02000603000000020004" pitchFamily="50" charset="0"/>
              </a:rPr>
              <a:t>Faculty</a:t>
            </a:r>
          </a:p>
          <a:p>
            <a:r>
              <a:rPr lang="en-US" sz="2000" dirty="0">
                <a:solidFill>
                  <a:schemeClr val="accent4">
                    <a:lumMod val="10000"/>
                  </a:schemeClr>
                </a:solidFill>
                <a:latin typeface="Orgon Slab Medium" panose="02000603000000020004" pitchFamily="50" charset="0"/>
              </a:rPr>
              <a:t>O</a:t>
            </a:r>
            <a:r>
              <a:rPr lang="en-US" sz="2000" dirty="0" smtClean="0">
                <a:solidFill>
                  <a:schemeClr val="accent4">
                    <a:lumMod val="10000"/>
                  </a:schemeClr>
                </a:solidFill>
                <a:latin typeface="Orgon Slab Medium" panose="02000603000000020004" pitchFamily="50" charset="0"/>
              </a:rPr>
              <a:t>ne </a:t>
            </a:r>
            <a:r>
              <a:rPr lang="en-US" sz="2000" dirty="0">
                <a:solidFill>
                  <a:schemeClr val="accent4">
                    <a:lumMod val="10000"/>
                  </a:schemeClr>
                </a:solidFill>
                <a:latin typeface="Orgon Slab Medium" panose="02000603000000020004" pitchFamily="50" charset="0"/>
              </a:rPr>
              <a:t>administrator appointed by the </a:t>
            </a:r>
            <a:r>
              <a:rPr lang="en-US" sz="2000" dirty="0" smtClean="0">
                <a:solidFill>
                  <a:schemeClr val="accent4">
                    <a:lumMod val="10000"/>
                  </a:schemeClr>
                </a:solidFill>
                <a:latin typeface="Orgon Slab Medium" panose="02000603000000020004" pitchFamily="50" charset="0"/>
              </a:rPr>
              <a:t>Chancellor</a:t>
            </a:r>
          </a:p>
          <a:p>
            <a:r>
              <a:rPr lang="en-US" sz="2000" dirty="0">
                <a:solidFill>
                  <a:schemeClr val="accent4">
                    <a:lumMod val="10000"/>
                  </a:schemeClr>
                </a:solidFill>
                <a:latin typeface="Orgon Slab Medium" panose="02000603000000020004" pitchFamily="50" charset="0"/>
              </a:rPr>
              <a:t>T</a:t>
            </a:r>
            <a:r>
              <a:rPr lang="en-US" sz="2000" dirty="0" smtClean="0">
                <a:solidFill>
                  <a:schemeClr val="accent4">
                    <a:lumMod val="10000"/>
                  </a:schemeClr>
                </a:solidFill>
                <a:latin typeface="Orgon Slab Medium" panose="02000603000000020004" pitchFamily="50" charset="0"/>
              </a:rPr>
              <a:t>hree students </a:t>
            </a:r>
            <a:r>
              <a:rPr lang="en-US" sz="2000" dirty="0">
                <a:solidFill>
                  <a:schemeClr val="accent4">
                    <a:lumMod val="10000"/>
                  </a:schemeClr>
                </a:solidFill>
                <a:latin typeface="Orgon Slab Medium" panose="02000603000000020004" pitchFamily="50" charset="0"/>
              </a:rPr>
              <a:t>selected by the Student </a:t>
            </a:r>
            <a:r>
              <a:rPr lang="en-US" sz="2000" dirty="0" smtClean="0">
                <a:solidFill>
                  <a:schemeClr val="accent4">
                    <a:lumMod val="10000"/>
                  </a:schemeClr>
                </a:solidFill>
                <a:latin typeface="Orgon Slab Medium" panose="02000603000000020004" pitchFamily="50" charset="0"/>
              </a:rPr>
              <a:t>Council</a:t>
            </a:r>
          </a:p>
          <a:p>
            <a:r>
              <a:rPr lang="en-US" sz="2000" dirty="0">
                <a:solidFill>
                  <a:schemeClr val="accent4">
                    <a:lumMod val="10000"/>
                  </a:schemeClr>
                </a:solidFill>
                <a:latin typeface="Orgon Slab Medium" panose="02000603000000020004" pitchFamily="50" charset="0"/>
              </a:rPr>
              <a:t>O</a:t>
            </a:r>
            <a:r>
              <a:rPr lang="en-US" sz="2000" dirty="0" smtClean="0">
                <a:solidFill>
                  <a:schemeClr val="accent4">
                    <a:lumMod val="10000"/>
                  </a:schemeClr>
                </a:solidFill>
                <a:latin typeface="Orgon Slab Medium" panose="02000603000000020004" pitchFamily="50" charset="0"/>
              </a:rPr>
              <a:t>ne student </a:t>
            </a:r>
            <a:r>
              <a:rPr lang="en-US" sz="2000" dirty="0">
                <a:solidFill>
                  <a:schemeClr val="accent4">
                    <a:lumMod val="10000"/>
                  </a:schemeClr>
                </a:solidFill>
                <a:latin typeface="Orgon Slab Medium" panose="02000603000000020004" pitchFamily="50" charset="0"/>
              </a:rPr>
              <a:t>selected by the Council of Graduate Students. </a:t>
            </a:r>
            <a:endParaRPr lang="en-US" sz="2000" dirty="0" smtClean="0">
              <a:solidFill>
                <a:schemeClr val="accent4">
                  <a:lumMod val="10000"/>
                </a:schemeClr>
              </a:solidFill>
              <a:latin typeface="Orgon Slab Medium" panose="02000603000000020004" pitchFamily="50" charset="0"/>
            </a:endParaRPr>
          </a:p>
          <a:p>
            <a:endParaRPr lang="en-US" sz="2000" dirty="0">
              <a:solidFill>
                <a:schemeClr val="accent4">
                  <a:lumMod val="10000"/>
                </a:schemeClr>
              </a:solidFill>
              <a:latin typeface="Orgon Slab Medium" panose="02000603000000020004" pitchFamily="50" charset="0"/>
            </a:endParaRPr>
          </a:p>
          <a:p>
            <a:r>
              <a:rPr lang="en-US" sz="2000" dirty="0" smtClean="0">
                <a:solidFill>
                  <a:schemeClr val="accent4">
                    <a:lumMod val="10000"/>
                  </a:schemeClr>
                </a:solidFill>
                <a:latin typeface="Orgon Slab Medium" panose="02000603000000020004" pitchFamily="50" charset="0"/>
              </a:rPr>
              <a:t>Faculty </a:t>
            </a:r>
            <a:r>
              <a:rPr lang="en-US" sz="2000" dirty="0">
                <a:solidFill>
                  <a:schemeClr val="accent4">
                    <a:lumMod val="10000"/>
                  </a:schemeClr>
                </a:solidFill>
                <a:latin typeface="Orgon Slab Medium" panose="02000603000000020004" pitchFamily="50" charset="0"/>
              </a:rPr>
              <a:t>members </a:t>
            </a:r>
            <a:r>
              <a:rPr lang="en-US" sz="2000" dirty="0" smtClean="0">
                <a:solidFill>
                  <a:schemeClr val="accent4">
                    <a:lumMod val="10000"/>
                  </a:schemeClr>
                </a:solidFill>
                <a:latin typeface="Orgon Slab Medium" panose="02000603000000020004" pitchFamily="50" charset="0"/>
              </a:rPr>
              <a:t>serve </a:t>
            </a:r>
            <a:r>
              <a:rPr lang="en-US" sz="2000" dirty="0">
                <a:solidFill>
                  <a:schemeClr val="accent4">
                    <a:lumMod val="10000"/>
                  </a:schemeClr>
                </a:solidFill>
                <a:latin typeface="Orgon Slab Medium" panose="02000603000000020004" pitchFamily="50" charset="0"/>
              </a:rPr>
              <a:t>for a </a:t>
            </a:r>
            <a:r>
              <a:rPr lang="en-US" sz="2000" dirty="0" smtClean="0">
                <a:solidFill>
                  <a:schemeClr val="accent4">
                    <a:lumMod val="10000"/>
                  </a:schemeClr>
                </a:solidFill>
                <a:latin typeface="Orgon Slab Medium" panose="02000603000000020004" pitchFamily="50" charset="0"/>
              </a:rPr>
              <a:t>two-year term, </a:t>
            </a:r>
            <a:r>
              <a:rPr lang="en-US" sz="2000" dirty="0">
                <a:solidFill>
                  <a:schemeClr val="accent4">
                    <a:lumMod val="10000"/>
                  </a:schemeClr>
                </a:solidFill>
                <a:latin typeface="Orgon Slab Medium" panose="02000603000000020004" pitchFamily="50" charset="0"/>
              </a:rPr>
              <a:t>with one half elected each year.</a:t>
            </a:r>
          </a:p>
        </p:txBody>
      </p:sp>
      <p:sp>
        <p:nvSpPr>
          <p:cNvPr id="3" name="Text Placeholder 2"/>
          <p:cNvSpPr>
            <a:spLocks noGrp="1"/>
          </p:cNvSpPr>
          <p:nvPr>
            <p:ph type="body" sz="quarter" idx="13"/>
          </p:nvPr>
        </p:nvSpPr>
        <p:spPr>
          <a:xfrm>
            <a:off x="510790" y="1790003"/>
            <a:ext cx="8184662" cy="591106"/>
          </a:xfrm>
        </p:spPr>
        <p:txBody>
          <a:bodyPr/>
          <a:lstStyle/>
          <a:p>
            <a:r>
              <a:rPr lang="en-US" dirty="0" smtClean="0">
                <a:effectLst>
                  <a:outerShdw blurRad="38100" dist="38100" dir="2700000" algn="tl">
                    <a:srgbClr val="000000">
                      <a:alpha val="43137"/>
                    </a:srgbClr>
                  </a:outerShdw>
                </a:effectLst>
              </a:rPr>
              <a:t>Composition </a:t>
            </a:r>
            <a:r>
              <a:rPr lang="en-US" dirty="0">
                <a:effectLst>
                  <a:outerShdw blurRad="38100" dist="38100" dir="2700000" algn="tl">
                    <a:srgbClr val="000000">
                      <a:alpha val="43137"/>
                    </a:srgbClr>
                  </a:outerShdw>
                </a:effectLst>
              </a:rPr>
              <a:t>(Informational)</a:t>
            </a:r>
          </a:p>
          <a:p>
            <a:endParaRPr lang="en-US" dirty="0"/>
          </a:p>
        </p:txBody>
      </p:sp>
    </p:spTree>
    <p:extLst>
      <p:ext uri="{BB962C8B-B14F-4D97-AF65-F5344CB8AC3E}">
        <p14:creationId xmlns:p14="http://schemas.microsoft.com/office/powerpoint/2010/main" val="40419865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10790" y="1790003"/>
            <a:ext cx="8184662" cy="591106"/>
          </a:xfrm>
        </p:spPr>
        <p:txBody>
          <a:bodyPr/>
          <a:lstStyle/>
          <a:p>
            <a:r>
              <a:rPr lang="en-US" dirty="0" smtClean="0">
                <a:effectLst>
                  <a:outerShdw blurRad="38100" dist="38100" dir="2700000" algn="tl">
                    <a:srgbClr val="000000">
                      <a:alpha val="43137"/>
                    </a:srgbClr>
                  </a:outerShdw>
                </a:effectLst>
              </a:rPr>
              <a:t>Roster for AY 2020-2021 </a:t>
            </a:r>
            <a:r>
              <a:rPr lang="en-US" dirty="0">
                <a:effectLst>
                  <a:outerShdw blurRad="38100" dist="38100" dir="2700000" algn="tl">
                    <a:srgbClr val="000000">
                      <a:alpha val="43137"/>
                    </a:srgbClr>
                  </a:outerShdw>
                </a:effectLst>
              </a:rPr>
              <a:t>(Informational)</a:t>
            </a:r>
          </a:p>
          <a:p>
            <a:endParaRPr lang="en-US" dirty="0"/>
          </a:p>
        </p:txBody>
      </p:sp>
      <p:graphicFrame>
        <p:nvGraphicFramePr>
          <p:cNvPr id="5" name="Table 4"/>
          <p:cNvGraphicFramePr>
            <a:graphicFrameLocks noGrp="1"/>
          </p:cNvGraphicFramePr>
          <p:nvPr>
            <p:extLst/>
          </p:nvPr>
        </p:nvGraphicFramePr>
        <p:xfrm>
          <a:off x="626110" y="2381108"/>
          <a:ext cx="7760245" cy="3523308"/>
        </p:xfrm>
        <a:graphic>
          <a:graphicData uri="http://schemas.openxmlformats.org/drawingml/2006/table">
            <a:tbl>
              <a:tblPr/>
              <a:tblGrid>
                <a:gridCol w="2457452">
                  <a:extLst>
                    <a:ext uri="{9D8B030D-6E8A-4147-A177-3AD203B41FA5}">
                      <a16:colId xmlns:a16="http://schemas.microsoft.com/office/drawing/2014/main" val="606265437"/>
                    </a:ext>
                  </a:extLst>
                </a:gridCol>
                <a:gridCol w="2498632">
                  <a:extLst>
                    <a:ext uri="{9D8B030D-6E8A-4147-A177-3AD203B41FA5}">
                      <a16:colId xmlns:a16="http://schemas.microsoft.com/office/drawing/2014/main" val="871579072"/>
                    </a:ext>
                  </a:extLst>
                </a:gridCol>
                <a:gridCol w="2804161">
                  <a:extLst>
                    <a:ext uri="{9D8B030D-6E8A-4147-A177-3AD203B41FA5}">
                      <a16:colId xmlns:a16="http://schemas.microsoft.com/office/drawing/2014/main" val="2229841779"/>
                    </a:ext>
                  </a:extLst>
                </a:gridCol>
              </a:tblGrid>
              <a:tr h="293609">
                <a:tc>
                  <a:txBody>
                    <a:bodyPr/>
                    <a:lstStyle/>
                    <a:p>
                      <a:pPr algn="l" fontAlgn="ctr"/>
                      <a:r>
                        <a:rPr lang="en-US" sz="1200" b="1" i="0" u="none" strike="noStrike" dirty="0">
                          <a:solidFill>
                            <a:srgbClr val="000000"/>
                          </a:solidFill>
                          <a:effectLst/>
                          <a:latin typeface="Orgon Slab Medium" panose="02000603000000020004" pitchFamily="50" charset="0"/>
                        </a:rPr>
                        <a:t>Name</a:t>
                      </a:r>
                    </a:p>
                  </a:txBody>
                  <a:tcPr marL="7620" marR="7620" marT="7620" marB="0" anchor="ctr">
                    <a:lnL>
                      <a:noFill/>
                    </a:lnL>
                    <a:lnR>
                      <a:noFill/>
                    </a:lnR>
                    <a:lnT>
                      <a:noFill/>
                    </a:lnT>
                    <a:lnB>
                      <a:noFill/>
                    </a:lnB>
                    <a:solidFill>
                      <a:srgbClr val="B8E4A6"/>
                    </a:solidFill>
                  </a:tcPr>
                </a:tc>
                <a:tc>
                  <a:txBody>
                    <a:bodyPr/>
                    <a:lstStyle/>
                    <a:p>
                      <a:pPr algn="l" fontAlgn="ctr"/>
                      <a:r>
                        <a:rPr lang="en-US" sz="1200" b="1" i="0" u="none" strike="noStrike" dirty="0">
                          <a:solidFill>
                            <a:srgbClr val="000000"/>
                          </a:solidFill>
                          <a:effectLst/>
                          <a:latin typeface="Orgon Slab Medium" panose="02000603000000020004" pitchFamily="50" charset="0"/>
                        </a:rPr>
                        <a:t>Affiliation</a:t>
                      </a:r>
                    </a:p>
                  </a:txBody>
                  <a:tcPr marL="7620" marR="7620" marT="7620" marB="0" anchor="ctr">
                    <a:lnL>
                      <a:noFill/>
                    </a:lnL>
                    <a:lnR>
                      <a:noFill/>
                    </a:lnR>
                    <a:lnT>
                      <a:noFill/>
                    </a:lnT>
                    <a:lnB>
                      <a:noFill/>
                    </a:lnB>
                    <a:solidFill>
                      <a:srgbClr val="B8E4A6"/>
                    </a:solidFill>
                  </a:tcPr>
                </a:tc>
                <a:tc>
                  <a:txBody>
                    <a:bodyPr/>
                    <a:lstStyle/>
                    <a:p>
                      <a:pPr algn="l" fontAlgn="ctr"/>
                      <a:r>
                        <a:rPr lang="en-US" sz="1200" b="1" i="0" u="none" strike="noStrike" dirty="0">
                          <a:solidFill>
                            <a:srgbClr val="000000"/>
                          </a:solidFill>
                          <a:effectLst/>
                          <a:latin typeface="Orgon Slab Medium" panose="02000603000000020004" pitchFamily="50" charset="0"/>
                        </a:rPr>
                        <a:t>Representing (selected by)</a:t>
                      </a:r>
                    </a:p>
                  </a:txBody>
                  <a:tcPr marL="7620" marR="7620" marT="7620" marB="0" anchor="ctr">
                    <a:lnL>
                      <a:noFill/>
                    </a:lnL>
                    <a:lnR>
                      <a:noFill/>
                    </a:lnR>
                    <a:lnT>
                      <a:noFill/>
                    </a:lnT>
                    <a:lnB>
                      <a:noFill/>
                    </a:lnB>
                    <a:solidFill>
                      <a:srgbClr val="B8E4A6"/>
                    </a:solidFill>
                  </a:tcPr>
                </a:tc>
                <a:extLst>
                  <a:ext uri="{0D108BD9-81ED-4DB2-BD59-A6C34878D82A}">
                    <a16:rowId xmlns:a16="http://schemas.microsoft.com/office/drawing/2014/main" val="2120701719"/>
                  </a:ext>
                </a:extLst>
              </a:tr>
              <a:tr h="293609">
                <a:tc>
                  <a:txBody>
                    <a:bodyPr/>
                    <a:lstStyle/>
                    <a:p>
                      <a:pPr algn="l" fontAlgn="ctr"/>
                      <a:r>
                        <a:rPr lang="en-US" sz="1200" b="0" i="0" u="none" strike="noStrike" dirty="0">
                          <a:solidFill>
                            <a:srgbClr val="000000"/>
                          </a:solidFill>
                          <a:effectLst/>
                          <a:latin typeface="Orgon Slab Medium" panose="02000603000000020004" pitchFamily="50" charset="0"/>
                        </a:rPr>
                        <a:t>Chen, </a:t>
                      </a:r>
                      <a:r>
                        <a:rPr lang="en-US" sz="1200" b="0" i="0" u="none" strike="noStrike" dirty="0" err="1">
                          <a:solidFill>
                            <a:srgbClr val="000000"/>
                          </a:solidFill>
                          <a:effectLst/>
                          <a:latin typeface="Orgon Slab Medium" panose="02000603000000020004" pitchFamily="50" charset="0"/>
                        </a:rPr>
                        <a:t>Hsin-liang</a:t>
                      </a:r>
                      <a:r>
                        <a:rPr lang="en-US" sz="1200" b="0" i="0" u="none" strike="noStrike" dirty="0">
                          <a:solidFill>
                            <a:srgbClr val="000000"/>
                          </a:solidFill>
                          <a:effectLst/>
                          <a:latin typeface="Orgon Slab Medium" panose="02000603000000020004" pitchFamily="50" charset="0"/>
                        </a:rPr>
                        <a:t> (Oliver)</a:t>
                      </a:r>
                    </a:p>
                  </a:txBody>
                  <a:tcPr marL="7620" marR="7620" marT="7620" marB="0" anchor="ctr">
                    <a:lnL>
                      <a:noFill/>
                    </a:lnL>
                    <a:lnR>
                      <a:noFill/>
                    </a:lnR>
                    <a:lnT>
                      <a:noFill/>
                    </a:lnT>
                    <a:lnB>
                      <a:noFill/>
                    </a:lnB>
                  </a:tcPr>
                </a:tc>
                <a:tc>
                  <a:txBody>
                    <a:bodyPr/>
                    <a:lstStyle/>
                    <a:p>
                      <a:pPr algn="l" fontAlgn="ctr"/>
                      <a:r>
                        <a:rPr lang="en-US" sz="1200" b="0" i="0" u="none" strike="noStrike" dirty="0">
                          <a:solidFill>
                            <a:srgbClr val="000000"/>
                          </a:solidFill>
                          <a:effectLst/>
                          <a:latin typeface="Orgon Slab Medium" panose="02000603000000020004" pitchFamily="50" charset="0"/>
                        </a:rPr>
                        <a:t>Library &amp; Learning Resources</a:t>
                      </a:r>
                    </a:p>
                  </a:txBody>
                  <a:tcPr marL="7620" marR="7620" marT="7620" marB="0" anchor="ctr">
                    <a:lnL>
                      <a:noFill/>
                    </a:lnL>
                    <a:lnR>
                      <a:noFill/>
                    </a:lnR>
                    <a:lnT>
                      <a:noFill/>
                    </a:lnT>
                    <a:lnB>
                      <a:noFill/>
                    </a:lnB>
                  </a:tcPr>
                </a:tc>
                <a:tc>
                  <a:txBody>
                    <a:bodyPr/>
                    <a:lstStyle/>
                    <a:p>
                      <a:pPr algn="l" fontAlgn="ctr"/>
                      <a:r>
                        <a:rPr lang="en-US" sz="1200" b="0" i="0" u="none" strike="noStrike" dirty="0">
                          <a:solidFill>
                            <a:srgbClr val="000000"/>
                          </a:solidFill>
                          <a:effectLst/>
                          <a:latin typeface="Orgon Slab Medium" panose="02000603000000020004" pitchFamily="50" charset="0"/>
                        </a:rPr>
                        <a:t>Administration (Chancellor)</a:t>
                      </a:r>
                    </a:p>
                  </a:txBody>
                  <a:tcPr marL="7620" marR="7620" marT="7620" marB="0" anchor="ctr">
                    <a:lnL>
                      <a:noFill/>
                    </a:lnL>
                    <a:lnR>
                      <a:noFill/>
                    </a:lnR>
                    <a:lnT>
                      <a:noFill/>
                    </a:lnT>
                    <a:lnB>
                      <a:noFill/>
                    </a:lnB>
                  </a:tcPr>
                </a:tc>
                <a:extLst>
                  <a:ext uri="{0D108BD9-81ED-4DB2-BD59-A6C34878D82A}">
                    <a16:rowId xmlns:a16="http://schemas.microsoft.com/office/drawing/2014/main" val="2028794279"/>
                  </a:ext>
                </a:extLst>
              </a:tr>
              <a:tr h="293609">
                <a:tc>
                  <a:txBody>
                    <a:bodyPr/>
                    <a:lstStyle/>
                    <a:p>
                      <a:pPr algn="l" fontAlgn="ctr"/>
                      <a:r>
                        <a:rPr lang="en-US" sz="1200" b="0" i="0" u="none" strike="noStrike" dirty="0">
                          <a:solidFill>
                            <a:srgbClr val="000000"/>
                          </a:solidFill>
                          <a:effectLst/>
                          <a:latin typeface="Orgon Slab Medium" panose="02000603000000020004" pitchFamily="50" charset="0"/>
                        </a:rPr>
                        <a:t>Porcel, Jorge</a:t>
                      </a:r>
                    </a:p>
                  </a:txBody>
                  <a:tcPr marL="7620" marR="7620" marT="7620" marB="0" anchor="ctr">
                    <a:lnL>
                      <a:noFill/>
                    </a:lnL>
                    <a:lnR>
                      <a:noFill/>
                    </a:lnR>
                    <a:lnT>
                      <a:noFill/>
                    </a:lnT>
                    <a:lnB>
                      <a:noFill/>
                    </a:lnB>
                  </a:tcPr>
                </a:tc>
                <a:tc>
                  <a:txBody>
                    <a:bodyPr/>
                    <a:lstStyle/>
                    <a:p>
                      <a:pPr algn="l" fontAlgn="ctr"/>
                      <a:r>
                        <a:rPr lang="en-US" sz="1200" b="0" i="0" u="none" strike="noStrike">
                          <a:solidFill>
                            <a:srgbClr val="000000"/>
                          </a:solidFill>
                          <a:effectLst/>
                          <a:latin typeface="Orgon Slab Medium" panose="02000603000000020004" pitchFamily="50" charset="0"/>
                        </a:rPr>
                        <a:t>Arts, Languages &amp; Philosophy</a:t>
                      </a:r>
                    </a:p>
                  </a:txBody>
                  <a:tcPr marL="7620" marR="7620" marT="7620" marB="0" anchor="ctr">
                    <a:lnL>
                      <a:noFill/>
                    </a:lnL>
                    <a:lnR>
                      <a:noFill/>
                    </a:lnR>
                    <a:lnT>
                      <a:noFill/>
                    </a:lnT>
                    <a:lnB>
                      <a:noFill/>
                    </a:lnB>
                  </a:tcPr>
                </a:tc>
                <a:tc>
                  <a:txBody>
                    <a:bodyPr/>
                    <a:lstStyle/>
                    <a:p>
                      <a:pPr algn="l" fontAlgn="ctr"/>
                      <a:r>
                        <a:rPr lang="en-US" sz="1200" b="0" i="0" u="none" strike="noStrike" dirty="0">
                          <a:solidFill>
                            <a:srgbClr val="000000"/>
                          </a:solidFill>
                          <a:effectLst/>
                          <a:latin typeface="Orgon Slab Medium" panose="02000603000000020004" pitchFamily="50" charset="0"/>
                        </a:rPr>
                        <a:t>Faculty (General Faculty)</a:t>
                      </a:r>
                    </a:p>
                  </a:txBody>
                  <a:tcPr marL="7620" marR="7620" marT="7620" marB="0" anchor="ctr">
                    <a:lnL>
                      <a:noFill/>
                    </a:lnL>
                    <a:lnR>
                      <a:noFill/>
                    </a:lnR>
                    <a:lnT>
                      <a:noFill/>
                    </a:lnT>
                    <a:lnB>
                      <a:noFill/>
                    </a:lnB>
                  </a:tcPr>
                </a:tc>
                <a:extLst>
                  <a:ext uri="{0D108BD9-81ED-4DB2-BD59-A6C34878D82A}">
                    <a16:rowId xmlns:a16="http://schemas.microsoft.com/office/drawing/2014/main" val="305969617"/>
                  </a:ext>
                </a:extLst>
              </a:tr>
              <a:tr h="293609">
                <a:tc>
                  <a:txBody>
                    <a:bodyPr/>
                    <a:lstStyle/>
                    <a:p>
                      <a:pPr algn="l" fontAlgn="ctr"/>
                      <a:r>
                        <a:rPr lang="en-US" sz="1200" b="0" i="0" u="none" strike="noStrike" dirty="0">
                          <a:solidFill>
                            <a:srgbClr val="000000"/>
                          </a:solidFill>
                          <a:effectLst/>
                          <a:latin typeface="Orgon Slab Medium" panose="02000603000000020004" pitchFamily="50" charset="0"/>
                        </a:rPr>
                        <a:t>Ludlow, Douglas</a:t>
                      </a:r>
                    </a:p>
                  </a:txBody>
                  <a:tcPr marL="7620" marR="7620" marT="7620" marB="0" anchor="ctr">
                    <a:lnL>
                      <a:noFill/>
                    </a:lnL>
                    <a:lnR>
                      <a:noFill/>
                    </a:lnR>
                    <a:lnT>
                      <a:noFill/>
                    </a:lnT>
                    <a:lnB>
                      <a:noFill/>
                    </a:lnB>
                  </a:tcPr>
                </a:tc>
                <a:tc>
                  <a:txBody>
                    <a:bodyPr/>
                    <a:lstStyle/>
                    <a:p>
                      <a:pPr algn="l" fontAlgn="ctr"/>
                      <a:r>
                        <a:rPr lang="en-US" sz="1200" b="0" i="0" u="none" strike="noStrike" dirty="0">
                          <a:solidFill>
                            <a:srgbClr val="000000"/>
                          </a:solidFill>
                          <a:effectLst/>
                          <a:latin typeface="Orgon Slab Medium" panose="02000603000000020004" pitchFamily="50" charset="0"/>
                        </a:rPr>
                        <a:t>Chemical &amp; Biochemical </a:t>
                      </a:r>
                      <a:r>
                        <a:rPr lang="en-US" sz="1200" b="0" i="0" u="none" strike="noStrike" smtClean="0">
                          <a:solidFill>
                            <a:srgbClr val="000000"/>
                          </a:solidFill>
                          <a:effectLst/>
                          <a:latin typeface="Orgon Slab Medium" panose="02000603000000020004" pitchFamily="50" charset="0"/>
                        </a:rPr>
                        <a:t>Engr</a:t>
                      </a:r>
                      <a:endParaRPr lang="en-US" sz="1200" b="0" i="0" u="none" strike="noStrike" dirty="0">
                        <a:solidFill>
                          <a:srgbClr val="000000"/>
                        </a:solidFill>
                        <a:effectLst/>
                        <a:latin typeface="Orgon Slab Medium" panose="02000603000000020004" pitchFamily="50" charset="0"/>
                      </a:endParaRPr>
                    </a:p>
                  </a:txBody>
                  <a:tcPr marL="7620" marR="7620" marT="7620" marB="0" anchor="ctr">
                    <a:lnL>
                      <a:noFill/>
                    </a:lnL>
                    <a:lnR>
                      <a:noFill/>
                    </a:lnR>
                    <a:lnT>
                      <a:noFill/>
                    </a:lnT>
                    <a:lnB>
                      <a:noFill/>
                    </a:lnB>
                  </a:tcPr>
                </a:tc>
                <a:tc>
                  <a:txBody>
                    <a:bodyPr/>
                    <a:lstStyle/>
                    <a:p>
                      <a:pPr algn="l" fontAlgn="ctr"/>
                      <a:r>
                        <a:rPr lang="en-US" sz="1200" b="0" i="0" u="none" strike="noStrike" dirty="0">
                          <a:solidFill>
                            <a:srgbClr val="000000"/>
                          </a:solidFill>
                          <a:effectLst/>
                          <a:latin typeface="Orgon Slab Medium" panose="02000603000000020004" pitchFamily="50" charset="0"/>
                        </a:rPr>
                        <a:t>Faculty (General Faculty)</a:t>
                      </a:r>
                    </a:p>
                  </a:txBody>
                  <a:tcPr marL="7620" marR="7620" marT="7620" marB="0" anchor="ctr">
                    <a:lnL>
                      <a:noFill/>
                    </a:lnL>
                    <a:lnR>
                      <a:noFill/>
                    </a:lnR>
                    <a:lnT>
                      <a:noFill/>
                    </a:lnT>
                    <a:lnB>
                      <a:noFill/>
                    </a:lnB>
                  </a:tcPr>
                </a:tc>
                <a:extLst>
                  <a:ext uri="{0D108BD9-81ED-4DB2-BD59-A6C34878D82A}">
                    <a16:rowId xmlns:a16="http://schemas.microsoft.com/office/drawing/2014/main" val="386090970"/>
                  </a:ext>
                </a:extLst>
              </a:tr>
              <a:tr h="293609">
                <a:tc>
                  <a:txBody>
                    <a:bodyPr/>
                    <a:lstStyle/>
                    <a:p>
                      <a:pPr algn="l" fontAlgn="ctr"/>
                      <a:r>
                        <a:rPr lang="en-US" sz="1200" b="0" i="0" u="none" strike="noStrike" dirty="0">
                          <a:solidFill>
                            <a:srgbClr val="000000"/>
                          </a:solidFill>
                          <a:effectLst/>
                          <a:latin typeface="Orgon Slab Medium" panose="02000603000000020004" pitchFamily="50" charset="0"/>
                        </a:rPr>
                        <a:t>Park, Eun Soo</a:t>
                      </a:r>
                    </a:p>
                  </a:txBody>
                  <a:tcPr marL="7620" marR="7620" marT="7620" marB="0" anchor="ctr">
                    <a:lnL>
                      <a:noFill/>
                    </a:lnL>
                    <a:lnR>
                      <a:noFill/>
                    </a:lnR>
                    <a:lnT>
                      <a:noFill/>
                    </a:lnT>
                    <a:lnB>
                      <a:noFill/>
                    </a:lnB>
                  </a:tcPr>
                </a:tc>
                <a:tc>
                  <a:txBody>
                    <a:bodyPr/>
                    <a:lstStyle/>
                    <a:p>
                      <a:pPr algn="l" fontAlgn="ctr"/>
                      <a:r>
                        <a:rPr lang="en-US" sz="1200" b="0" i="0" u="none" strike="noStrike" dirty="0">
                          <a:solidFill>
                            <a:srgbClr val="000000"/>
                          </a:solidFill>
                          <a:effectLst/>
                          <a:latin typeface="Orgon Slab Medium" panose="02000603000000020004" pitchFamily="50" charset="0"/>
                        </a:rPr>
                        <a:t>Economics</a:t>
                      </a:r>
                    </a:p>
                  </a:txBody>
                  <a:tcPr marL="7620" marR="7620" marT="7620" marB="0" anchor="ctr">
                    <a:lnL>
                      <a:noFill/>
                    </a:lnL>
                    <a:lnR>
                      <a:noFill/>
                    </a:lnR>
                    <a:lnT>
                      <a:noFill/>
                    </a:lnT>
                    <a:lnB>
                      <a:noFill/>
                    </a:lnB>
                  </a:tcPr>
                </a:tc>
                <a:tc>
                  <a:txBody>
                    <a:bodyPr/>
                    <a:lstStyle/>
                    <a:p>
                      <a:pPr algn="l" fontAlgn="ctr"/>
                      <a:r>
                        <a:rPr lang="en-US" sz="1200" b="0" i="0" u="none" strike="noStrike">
                          <a:solidFill>
                            <a:srgbClr val="000000"/>
                          </a:solidFill>
                          <a:effectLst/>
                          <a:latin typeface="Orgon Slab Medium" panose="02000603000000020004" pitchFamily="50" charset="0"/>
                        </a:rPr>
                        <a:t>Faculty (General Faculty)</a:t>
                      </a:r>
                    </a:p>
                  </a:txBody>
                  <a:tcPr marL="7620" marR="7620" marT="7620" marB="0" anchor="ctr">
                    <a:lnL>
                      <a:noFill/>
                    </a:lnL>
                    <a:lnR>
                      <a:noFill/>
                    </a:lnR>
                    <a:lnT>
                      <a:noFill/>
                    </a:lnT>
                    <a:lnB>
                      <a:noFill/>
                    </a:lnB>
                  </a:tcPr>
                </a:tc>
                <a:extLst>
                  <a:ext uri="{0D108BD9-81ED-4DB2-BD59-A6C34878D82A}">
                    <a16:rowId xmlns:a16="http://schemas.microsoft.com/office/drawing/2014/main" val="232338403"/>
                  </a:ext>
                </a:extLst>
              </a:tr>
              <a:tr h="293609">
                <a:tc>
                  <a:txBody>
                    <a:bodyPr/>
                    <a:lstStyle/>
                    <a:p>
                      <a:pPr algn="l" fontAlgn="ctr"/>
                      <a:r>
                        <a:rPr lang="en-US" sz="1200" b="0" i="0" u="none" strike="noStrike" dirty="0">
                          <a:solidFill>
                            <a:srgbClr val="000000"/>
                          </a:solidFill>
                          <a:effectLst/>
                          <a:latin typeface="Orgon Slab Medium" panose="02000603000000020004" pitchFamily="50" charset="0"/>
                        </a:rPr>
                        <a:t>Sedigh Sarvestani, Sahra - Chair</a:t>
                      </a:r>
                    </a:p>
                  </a:txBody>
                  <a:tcPr marL="7620" marR="7620" marT="7620" marB="0" anchor="ctr">
                    <a:lnL>
                      <a:noFill/>
                    </a:lnL>
                    <a:lnR>
                      <a:noFill/>
                    </a:lnR>
                    <a:lnT>
                      <a:noFill/>
                    </a:lnT>
                    <a:lnB>
                      <a:noFill/>
                    </a:lnB>
                  </a:tcPr>
                </a:tc>
                <a:tc>
                  <a:txBody>
                    <a:bodyPr/>
                    <a:lstStyle/>
                    <a:p>
                      <a:pPr algn="l" fontAlgn="ctr"/>
                      <a:r>
                        <a:rPr lang="en-US" sz="1200" b="0" i="0" u="none" strike="noStrike" dirty="0">
                          <a:solidFill>
                            <a:srgbClr val="000000"/>
                          </a:solidFill>
                          <a:effectLst/>
                          <a:latin typeface="Orgon Slab Medium" panose="02000603000000020004" pitchFamily="50" charset="0"/>
                        </a:rPr>
                        <a:t>Electrical &amp; Computer </a:t>
                      </a:r>
                      <a:r>
                        <a:rPr lang="en-US" sz="1200" b="0" i="0" u="none" strike="noStrike" dirty="0" err="1">
                          <a:solidFill>
                            <a:srgbClr val="000000"/>
                          </a:solidFill>
                          <a:effectLst/>
                          <a:latin typeface="Orgon Slab Medium" panose="02000603000000020004" pitchFamily="50" charset="0"/>
                        </a:rPr>
                        <a:t>Engr</a:t>
                      </a:r>
                      <a:endParaRPr lang="en-US" sz="1200" b="0" i="0" u="none" strike="noStrike" dirty="0">
                        <a:solidFill>
                          <a:srgbClr val="000000"/>
                        </a:solidFill>
                        <a:effectLst/>
                        <a:latin typeface="Orgon Slab Medium" panose="02000603000000020004" pitchFamily="50" charset="0"/>
                      </a:endParaRPr>
                    </a:p>
                  </a:txBody>
                  <a:tcPr marL="7620" marR="7620" marT="7620" marB="0" anchor="ctr">
                    <a:lnL>
                      <a:noFill/>
                    </a:lnL>
                    <a:lnR>
                      <a:noFill/>
                    </a:lnR>
                    <a:lnT>
                      <a:noFill/>
                    </a:lnT>
                    <a:lnB>
                      <a:noFill/>
                    </a:lnB>
                  </a:tcPr>
                </a:tc>
                <a:tc>
                  <a:txBody>
                    <a:bodyPr/>
                    <a:lstStyle/>
                    <a:p>
                      <a:pPr algn="l" fontAlgn="ctr"/>
                      <a:r>
                        <a:rPr lang="en-US" sz="1200" b="0" i="0" u="none" strike="noStrike" dirty="0">
                          <a:solidFill>
                            <a:srgbClr val="000000"/>
                          </a:solidFill>
                          <a:effectLst/>
                          <a:latin typeface="Orgon Slab Medium" panose="02000603000000020004" pitchFamily="50" charset="0"/>
                        </a:rPr>
                        <a:t>Faculty (General Faculty)</a:t>
                      </a:r>
                    </a:p>
                  </a:txBody>
                  <a:tcPr marL="7620" marR="7620" marT="7620" marB="0" anchor="ctr">
                    <a:lnL>
                      <a:noFill/>
                    </a:lnL>
                    <a:lnR>
                      <a:noFill/>
                    </a:lnR>
                    <a:lnT>
                      <a:noFill/>
                    </a:lnT>
                    <a:lnB>
                      <a:noFill/>
                    </a:lnB>
                  </a:tcPr>
                </a:tc>
                <a:extLst>
                  <a:ext uri="{0D108BD9-81ED-4DB2-BD59-A6C34878D82A}">
                    <a16:rowId xmlns:a16="http://schemas.microsoft.com/office/drawing/2014/main" val="1734272962"/>
                  </a:ext>
                </a:extLst>
              </a:tr>
              <a:tr h="293609">
                <a:tc>
                  <a:txBody>
                    <a:bodyPr/>
                    <a:lstStyle/>
                    <a:p>
                      <a:pPr algn="l" fontAlgn="ctr"/>
                      <a:r>
                        <a:rPr lang="en-US" sz="1200" b="0" i="0" u="none" strike="noStrike" dirty="0">
                          <a:solidFill>
                            <a:srgbClr val="000000"/>
                          </a:solidFill>
                          <a:effectLst/>
                          <a:latin typeface="Orgon Slab Medium" panose="02000603000000020004" pitchFamily="50" charset="0"/>
                        </a:rPr>
                        <a:t>Corns, Steve</a:t>
                      </a:r>
                    </a:p>
                  </a:txBody>
                  <a:tcPr marL="7620" marR="7620" marT="7620" marB="0" anchor="ctr">
                    <a:lnL>
                      <a:noFill/>
                    </a:lnL>
                    <a:lnR>
                      <a:noFill/>
                    </a:lnR>
                    <a:lnT>
                      <a:noFill/>
                    </a:lnT>
                    <a:lnB>
                      <a:noFill/>
                    </a:lnB>
                  </a:tcPr>
                </a:tc>
                <a:tc>
                  <a:txBody>
                    <a:bodyPr/>
                    <a:lstStyle/>
                    <a:p>
                      <a:pPr algn="l" fontAlgn="ctr"/>
                      <a:r>
                        <a:rPr lang="en-US" sz="1200" b="0" i="0" u="none" strike="noStrike" dirty="0">
                          <a:solidFill>
                            <a:srgbClr val="000000"/>
                          </a:solidFill>
                          <a:effectLst/>
                          <a:latin typeface="Orgon Slab Medium" panose="02000603000000020004" pitchFamily="50" charset="0"/>
                        </a:rPr>
                        <a:t>Engineering </a:t>
                      </a:r>
                      <a:r>
                        <a:rPr lang="en-US" sz="1200" b="0" i="0" u="none" strike="noStrike" dirty="0" err="1">
                          <a:solidFill>
                            <a:srgbClr val="000000"/>
                          </a:solidFill>
                          <a:effectLst/>
                          <a:latin typeface="Orgon Slab Medium" panose="02000603000000020004" pitchFamily="50" charset="0"/>
                        </a:rPr>
                        <a:t>Mgt</a:t>
                      </a:r>
                      <a:r>
                        <a:rPr lang="en-US" sz="1200" b="0" i="0" u="none" strike="noStrike" dirty="0">
                          <a:solidFill>
                            <a:srgbClr val="000000"/>
                          </a:solidFill>
                          <a:effectLst/>
                          <a:latin typeface="Orgon Slab Medium" panose="02000603000000020004" pitchFamily="50" charset="0"/>
                        </a:rPr>
                        <a:t> &amp; Systems </a:t>
                      </a:r>
                      <a:r>
                        <a:rPr lang="en-US" sz="1200" b="0" i="0" u="none" strike="noStrike" dirty="0" err="1">
                          <a:solidFill>
                            <a:srgbClr val="000000"/>
                          </a:solidFill>
                          <a:effectLst/>
                          <a:latin typeface="Orgon Slab Medium" panose="02000603000000020004" pitchFamily="50" charset="0"/>
                        </a:rPr>
                        <a:t>Engr</a:t>
                      </a:r>
                      <a:endParaRPr lang="en-US" sz="1200" b="0" i="0" u="none" strike="noStrike" dirty="0">
                        <a:solidFill>
                          <a:srgbClr val="000000"/>
                        </a:solidFill>
                        <a:effectLst/>
                        <a:latin typeface="Orgon Slab Medium" panose="02000603000000020004" pitchFamily="50" charset="0"/>
                      </a:endParaRPr>
                    </a:p>
                  </a:txBody>
                  <a:tcPr marL="7620" marR="7620" marT="7620" marB="0" anchor="ctr">
                    <a:lnL>
                      <a:noFill/>
                    </a:lnL>
                    <a:lnR>
                      <a:noFill/>
                    </a:lnR>
                    <a:lnT>
                      <a:noFill/>
                    </a:lnT>
                    <a:lnB>
                      <a:noFill/>
                    </a:lnB>
                  </a:tcPr>
                </a:tc>
                <a:tc>
                  <a:txBody>
                    <a:bodyPr/>
                    <a:lstStyle/>
                    <a:p>
                      <a:pPr algn="l" fontAlgn="ctr"/>
                      <a:r>
                        <a:rPr lang="en-US" sz="1200" b="0" i="0" u="none" strike="noStrike" dirty="0">
                          <a:solidFill>
                            <a:srgbClr val="000000"/>
                          </a:solidFill>
                          <a:effectLst/>
                          <a:latin typeface="Orgon Slab Medium" panose="02000603000000020004" pitchFamily="50" charset="0"/>
                        </a:rPr>
                        <a:t>Faculty (General Faculty)</a:t>
                      </a:r>
                    </a:p>
                  </a:txBody>
                  <a:tcPr marL="7620" marR="7620" marT="7620" marB="0" anchor="ctr">
                    <a:lnL>
                      <a:noFill/>
                    </a:lnL>
                    <a:lnR>
                      <a:noFill/>
                    </a:lnR>
                    <a:lnT>
                      <a:noFill/>
                    </a:lnT>
                    <a:lnB>
                      <a:noFill/>
                    </a:lnB>
                  </a:tcPr>
                </a:tc>
                <a:extLst>
                  <a:ext uri="{0D108BD9-81ED-4DB2-BD59-A6C34878D82A}">
                    <a16:rowId xmlns:a16="http://schemas.microsoft.com/office/drawing/2014/main" val="1646758321"/>
                  </a:ext>
                </a:extLst>
              </a:tr>
              <a:tr h="293609">
                <a:tc>
                  <a:txBody>
                    <a:bodyPr/>
                    <a:lstStyle/>
                    <a:p>
                      <a:pPr algn="l" fontAlgn="ctr"/>
                      <a:r>
                        <a:rPr lang="en-US" sz="1200" b="0" i="0" u="none" strike="noStrike" dirty="0" smtClean="0">
                          <a:solidFill>
                            <a:schemeClr val="accent4">
                              <a:lumMod val="10000"/>
                            </a:schemeClr>
                          </a:solidFill>
                          <a:effectLst/>
                          <a:latin typeface="Orgon Slab Medium" panose="02000603000000020004" pitchFamily="50" charset="0"/>
                        </a:rPr>
                        <a:t>Meeks,</a:t>
                      </a:r>
                      <a:r>
                        <a:rPr lang="en-US" sz="1200" b="0" i="0" u="none" strike="noStrike" baseline="0" dirty="0" smtClean="0">
                          <a:solidFill>
                            <a:schemeClr val="accent4">
                              <a:lumMod val="10000"/>
                            </a:schemeClr>
                          </a:solidFill>
                          <a:effectLst/>
                          <a:latin typeface="Orgon Slab Medium" panose="02000603000000020004" pitchFamily="50" charset="0"/>
                        </a:rPr>
                        <a:t> Howard</a:t>
                      </a:r>
                      <a:endParaRPr lang="en-US" sz="1200" b="0" i="0" u="none" strike="noStrike" dirty="0">
                        <a:solidFill>
                          <a:schemeClr val="accent4">
                            <a:lumMod val="10000"/>
                          </a:schemeClr>
                        </a:solidFill>
                        <a:effectLst/>
                        <a:latin typeface="Orgon Slab Medium" panose="02000603000000020004" pitchFamily="50" charset="0"/>
                      </a:endParaRPr>
                    </a:p>
                  </a:txBody>
                  <a:tcPr marL="7620" marR="7620" marT="7620" marB="0" anchor="ctr">
                    <a:lnL>
                      <a:noFill/>
                    </a:lnL>
                    <a:lnR>
                      <a:noFill/>
                    </a:lnR>
                    <a:lnT>
                      <a:noFill/>
                    </a:lnT>
                    <a:lnB>
                      <a:noFill/>
                    </a:lnB>
                  </a:tcPr>
                </a:tc>
                <a:tc>
                  <a:txBody>
                    <a:bodyPr/>
                    <a:lstStyle/>
                    <a:p>
                      <a:pPr algn="l" fontAlgn="ctr"/>
                      <a:r>
                        <a:rPr lang="en-US" sz="1200" b="0" i="0" u="none" strike="noStrike" dirty="0">
                          <a:solidFill>
                            <a:schemeClr val="accent4">
                              <a:lumMod val="10000"/>
                            </a:schemeClr>
                          </a:solidFill>
                          <a:effectLst/>
                          <a:latin typeface="Orgon Slab Medium" panose="02000603000000020004" pitchFamily="50" charset="0"/>
                        </a:rPr>
                        <a:t>Mechanical &amp; Aerospace </a:t>
                      </a:r>
                      <a:r>
                        <a:rPr lang="en-US" sz="1200" b="0" i="0" u="none" strike="noStrike" dirty="0" err="1" smtClean="0">
                          <a:solidFill>
                            <a:schemeClr val="accent4">
                              <a:lumMod val="10000"/>
                            </a:schemeClr>
                          </a:solidFill>
                          <a:effectLst/>
                          <a:latin typeface="Orgon Slab Medium" panose="02000603000000020004" pitchFamily="50" charset="0"/>
                        </a:rPr>
                        <a:t>Engr</a:t>
                      </a:r>
                      <a:endParaRPr lang="en-US" sz="1200" b="0" i="0" u="none" strike="noStrike" dirty="0">
                        <a:solidFill>
                          <a:schemeClr val="accent4">
                            <a:lumMod val="10000"/>
                          </a:schemeClr>
                        </a:solidFill>
                        <a:effectLst/>
                        <a:latin typeface="Orgon Slab Medium" panose="02000603000000020004" pitchFamily="50" charset="0"/>
                      </a:endParaRPr>
                    </a:p>
                  </a:txBody>
                  <a:tcPr marL="7620" marR="7620" marT="7620" marB="0" anchor="ctr">
                    <a:lnL>
                      <a:noFill/>
                    </a:lnL>
                    <a:lnR>
                      <a:noFill/>
                    </a:lnR>
                    <a:lnT>
                      <a:noFill/>
                    </a:lnT>
                    <a:lnB>
                      <a:noFill/>
                    </a:lnB>
                  </a:tcPr>
                </a:tc>
                <a:tc>
                  <a:txBody>
                    <a:bodyPr/>
                    <a:lstStyle/>
                    <a:p>
                      <a:pPr algn="l" fontAlgn="ctr"/>
                      <a:r>
                        <a:rPr lang="en-US" sz="1200" b="0" i="0" u="none" strike="noStrike" dirty="0">
                          <a:solidFill>
                            <a:schemeClr val="accent4">
                              <a:lumMod val="10000"/>
                            </a:schemeClr>
                          </a:solidFill>
                          <a:effectLst/>
                          <a:latin typeface="Orgon Slab Medium" panose="02000603000000020004" pitchFamily="50" charset="0"/>
                        </a:rPr>
                        <a:t>Faculty (General Faculty)</a:t>
                      </a:r>
                    </a:p>
                  </a:txBody>
                  <a:tcPr marL="7620" marR="7620" marT="7620" marB="0" anchor="ctr">
                    <a:lnL>
                      <a:noFill/>
                    </a:lnL>
                    <a:lnR>
                      <a:noFill/>
                    </a:lnR>
                    <a:lnT>
                      <a:noFill/>
                    </a:lnT>
                    <a:lnB>
                      <a:noFill/>
                    </a:lnB>
                  </a:tcPr>
                </a:tc>
                <a:extLst>
                  <a:ext uri="{0D108BD9-81ED-4DB2-BD59-A6C34878D82A}">
                    <a16:rowId xmlns:a16="http://schemas.microsoft.com/office/drawing/2014/main" val="2790487915"/>
                  </a:ext>
                </a:extLst>
              </a:tr>
              <a:tr h="293609">
                <a:tc>
                  <a:txBody>
                    <a:bodyPr/>
                    <a:lstStyle/>
                    <a:p>
                      <a:pPr algn="l" fontAlgn="ctr"/>
                      <a:r>
                        <a:rPr lang="en-US" sz="1200" b="0" i="0" u="none" strike="noStrike" dirty="0">
                          <a:solidFill>
                            <a:schemeClr val="accent4">
                              <a:lumMod val="10000"/>
                            </a:schemeClr>
                          </a:solidFill>
                          <a:effectLst/>
                          <a:latin typeface="Orgon Slab Medium" panose="02000603000000020004" pitchFamily="50" charset="0"/>
                        </a:rPr>
                        <a:t> </a:t>
                      </a:r>
                      <a:r>
                        <a:rPr lang="en-US" sz="1200" b="0" i="0" u="none" strike="noStrike" dirty="0" smtClean="0">
                          <a:solidFill>
                            <a:schemeClr val="accent4">
                              <a:lumMod val="10000"/>
                            </a:schemeClr>
                          </a:solidFill>
                          <a:effectLst/>
                          <a:latin typeface="Orgon Slab Medium" panose="02000603000000020004" pitchFamily="50" charset="0"/>
                        </a:rPr>
                        <a:t>Wong,</a:t>
                      </a:r>
                      <a:r>
                        <a:rPr lang="en-US" sz="1200" b="0" i="0" u="none" strike="noStrike" baseline="0" dirty="0" smtClean="0">
                          <a:solidFill>
                            <a:schemeClr val="accent4">
                              <a:lumMod val="10000"/>
                            </a:schemeClr>
                          </a:solidFill>
                          <a:effectLst/>
                          <a:latin typeface="Orgon Slab Medium" panose="02000603000000020004" pitchFamily="50" charset="0"/>
                        </a:rPr>
                        <a:t> Henry</a:t>
                      </a:r>
                      <a:endParaRPr lang="en-US" sz="1200" b="0" i="0" u="none" strike="noStrike" dirty="0">
                        <a:solidFill>
                          <a:schemeClr val="accent4">
                            <a:lumMod val="10000"/>
                          </a:schemeClr>
                        </a:solidFill>
                        <a:effectLst/>
                        <a:latin typeface="Orgon Slab Medium" panose="02000603000000020004" pitchFamily="50" charset="0"/>
                      </a:endParaRPr>
                    </a:p>
                  </a:txBody>
                  <a:tcPr marL="7620" marR="7620" marT="7620" marB="0" anchor="ctr">
                    <a:lnL>
                      <a:noFill/>
                    </a:lnL>
                    <a:lnR>
                      <a:noFill/>
                    </a:lnR>
                    <a:lnT>
                      <a:noFill/>
                    </a:lnT>
                    <a:lnB>
                      <a:noFill/>
                    </a:lnB>
                    <a:noFill/>
                  </a:tcPr>
                </a:tc>
                <a:tc>
                  <a:txBody>
                    <a:bodyPr/>
                    <a:lstStyle/>
                    <a:p>
                      <a:pPr algn="l" fontAlgn="ctr"/>
                      <a:r>
                        <a:rPr lang="en-US" sz="1200" b="0" i="0" u="none" strike="noStrike" dirty="0">
                          <a:solidFill>
                            <a:schemeClr val="accent4">
                              <a:lumMod val="10000"/>
                            </a:schemeClr>
                          </a:solidFill>
                          <a:effectLst/>
                          <a:latin typeface="Orgon Slab Medium" panose="02000603000000020004" pitchFamily="50" charset="0"/>
                        </a:rPr>
                        <a:t>Council of Graduate Students</a:t>
                      </a:r>
                    </a:p>
                  </a:txBody>
                  <a:tcPr marL="7620" marR="7620" marT="7620" marB="0" anchor="ctr">
                    <a:lnL>
                      <a:noFill/>
                    </a:lnL>
                    <a:lnR>
                      <a:noFill/>
                    </a:lnR>
                    <a:lnT>
                      <a:noFill/>
                    </a:lnT>
                    <a:lnB>
                      <a:noFill/>
                    </a:lnB>
                    <a:noFill/>
                  </a:tcPr>
                </a:tc>
                <a:tc>
                  <a:txBody>
                    <a:bodyPr/>
                    <a:lstStyle/>
                    <a:p>
                      <a:pPr algn="l" fontAlgn="ctr"/>
                      <a:r>
                        <a:rPr lang="en-US" sz="1200" b="0" i="0" u="none" strike="noStrike" dirty="0">
                          <a:solidFill>
                            <a:schemeClr val="accent4">
                              <a:lumMod val="10000"/>
                            </a:schemeClr>
                          </a:solidFill>
                          <a:effectLst/>
                          <a:latin typeface="Orgon Slab Medium" panose="02000603000000020004" pitchFamily="50" charset="0"/>
                        </a:rPr>
                        <a:t>Student (Council of Graduate Students)</a:t>
                      </a:r>
                    </a:p>
                  </a:txBody>
                  <a:tcPr marL="7620" marR="7620" marT="7620" marB="0" anchor="ctr">
                    <a:lnL>
                      <a:noFill/>
                    </a:lnL>
                    <a:lnR>
                      <a:noFill/>
                    </a:lnR>
                    <a:lnT>
                      <a:noFill/>
                    </a:lnT>
                    <a:lnB>
                      <a:noFill/>
                    </a:lnB>
                    <a:noFill/>
                  </a:tcPr>
                </a:tc>
                <a:extLst>
                  <a:ext uri="{0D108BD9-81ED-4DB2-BD59-A6C34878D82A}">
                    <a16:rowId xmlns:a16="http://schemas.microsoft.com/office/drawing/2014/main" val="2903226327"/>
                  </a:ext>
                </a:extLst>
              </a:tr>
              <a:tr h="293609">
                <a:tc>
                  <a:txBody>
                    <a:bodyPr/>
                    <a:lstStyle/>
                    <a:p>
                      <a:pPr algn="l" fontAlgn="ctr"/>
                      <a:r>
                        <a:rPr lang="en-US" sz="1200" b="0" i="0" u="none" strike="noStrike" dirty="0" err="1" smtClean="0">
                          <a:solidFill>
                            <a:schemeClr val="accent4">
                              <a:lumMod val="10000"/>
                            </a:schemeClr>
                          </a:solidFill>
                          <a:effectLst/>
                          <a:latin typeface="Orgon Slab Medium" panose="02000603000000020004" pitchFamily="50" charset="0"/>
                        </a:rPr>
                        <a:t>Biernacki</a:t>
                      </a:r>
                      <a:r>
                        <a:rPr lang="en-US" sz="1200" b="0" i="0" u="none" strike="noStrike" dirty="0" smtClean="0">
                          <a:solidFill>
                            <a:schemeClr val="accent4">
                              <a:lumMod val="10000"/>
                            </a:schemeClr>
                          </a:solidFill>
                          <a:effectLst/>
                          <a:latin typeface="Orgon Slab Medium" panose="02000603000000020004" pitchFamily="50" charset="0"/>
                        </a:rPr>
                        <a:t>, Katherine</a:t>
                      </a:r>
                      <a:endParaRPr lang="en-US" sz="1200" b="0" i="0" u="none" strike="noStrike" dirty="0">
                        <a:solidFill>
                          <a:schemeClr val="accent4">
                            <a:lumMod val="10000"/>
                          </a:schemeClr>
                        </a:solidFill>
                        <a:effectLst/>
                        <a:latin typeface="Orgon Slab Medium" panose="02000603000000020004" pitchFamily="50" charset="0"/>
                      </a:endParaRPr>
                    </a:p>
                  </a:txBody>
                  <a:tcPr marL="7620" marR="7620" marT="7620" marB="0" anchor="ctr">
                    <a:lnL>
                      <a:noFill/>
                    </a:lnL>
                    <a:lnR>
                      <a:noFill/>
                    </a:lnR>
                    <a:lnT>
                      <a:noFill/>
                    </a:lnT>
                    <a:lnB>
                      <a:noFill/>
                    </a:lnB>
                  </a:tcPr>
                </a:tc>
                <a:tc>
                  <a:txBody>
                    <a:bodyPr/>
                    <a:lstStyle/>
                    <a:p>
                      <a:pPr algn="l" fontAlgn="ctr"/>
                      <a:r>
                        <a:rPr lang="en-US" sz="1200" b="0" i="0" u="none" strike="noStrike" dirty="0">
                          <a:solidFill>
                            <a:schemeClr val="accent4">
                              <a:lumMod val="10000"/>
                            </a:schemeClr>
                          </a:solidFill>
                          <a:effectLst/>
                          <a:latin typeface="Orgon Slab Medium" panose="02000603000000020004" pitchFamily="50" charset="0"/>
                        </a:rPr>
                        <a:t>Student Council</a:t>
                      </a:r>
                    </a:p>
                  </a:txBody>
                  <a:tcPr marL="7620" marR="7620" marT="7620" marB="0" anchor="ctr">
                    <a:lnL>
                      <a:noFill/>
                    </a:lnL>
                    <a:lnR>
                      <a:noFill/>
                    </a:lnR>
                    <a:lnT>
                      <a:noFill/>
                    </a:lnT>
                    <a:lnB>
                      <a:noFill/>
                    </a:lnB>
                  </a:tcPr>
                </a:tc>
                <a:tc>
                  <a:txBody>
                    <a:bodyPr/>
                    <a:lstStyle/>
                    <a:p>
                      <a:pPr algn="l" fontAlgn="ctr"/>
                      <a:r>
                        <a:rPr lang="en-US" sz="1200" b="0" i="0" u="none" strike="noStrike" dirty="0">
                          <a:solidFill>
                            <a:schemeClr val="accent4">
                              <a:lumMod val="10000"/>
                            </a:schemeClr>
                          </a:solidFill>
                          <a:effectLst/>
                          <a:latin typeface="Orgon Slab Medium" panose="02000603000000020004" pitchFamily="50" charset="0"/>
                        </a:rPr>
                        <a:t>Student (Student Council) </a:t>
                      </a:r>
                    </a:p>
                  </a:txBody>
                  <a:tcPr marL="7620" marR="7620" marT="7620" marB="0" anchor="ctr">
                    <a:lnL>
                      <a:noFill/>
                    </a:lnL>
                    <a:lnR>
                      <a:noFill/>
                    </a:lnR>
                    <a:lnT>
                      <a:noFill/>
                    </a:lnT>
                    <a:lnB>
                      <a:noFill/>
                    </a:lnB>
                  </a:tcPr>
                </a:tc>
                <a:extLst>
                  <a:ext uri="{0D108BD9-81ED-4DB2-BD59-A6C34878D82A}">
                    <a16:rowId xmlns:a16="http://schemas.microsoft.com/office/drawing/2014/main" val="1036789374"/>
                  </a:ext>
                </a:extLst>
              </a:tr>
              <a:tr h="293609">
                <a:tc>
                  <a:txBody>
                    <a:bodyPr/>
                    <a:lstStyle/>
                    <a:p>
                      <a:pPr algn="l" fontAlgn="ctr"/>
                      <a:r>
                        <a:rPr lang="en-US" sz="1200" b="0" i="0" u="none" strike="noStrike" dirty="0" err="1" smtClean="0">
                          <a:solidFill>
                            <a:schemeClr val="accent4">
                              <a:lumMod val="10000"/>
                            </a:schemeClr>
                          </a:solidFill>
                          <a:effectLst/>
                          <a:latin typeface="Orgon Slab Medium" panose="02000603000000020004" pitchFamily="50" charset="0"/>
                        </a:rPr>
                        <a:t>Bryski</a:t>
                      </a:r>
                      <a:r>
                        <a:rPr lang="en-US" sz="1200" b="0" i="0" u="none" strike="noStrike" dirty="0" smtClean="0">
                          <a:solidFill>
                            <a:schemeClr val="accent4">
                              <a:lumMod val="10000"/>
                            </a:schemeClr>
                          </a:solidFill>
                          <a:effectLst/>
                          <a:latin typeface="Orgon Slab Medium" panose="02000603000000020004" pitchFamily="50" charset="0"/>
                        </a:rPr>
                        <a:t>, Adam</a:t>
                      </a:r>
                      <a:endParaRPr lang="en-US" sz="1200" b="0" i="0" u="none" strike="noStrike" dirty="0">
                        <a:solidFill>
                          <a:schemeClr val="accent4">
                            <a:lumMod val="10000"/>
                          </a:schemeClr>
                        </a:solidFill>
                        <a:effectLst/>
                        <a:latin typeface="Orgon Slab Medium" panose="02000603000000020004" pitchFamily="50" charset="0"/>
                      </a:endParaRPr>
                    </a:p>
                  </a:txBody>
                  <a:tcPr marL="7620" marR="7620" marT="7620" marB="0" anchor="ctr">
                    <a:lnL>
                      <a:noFill/>
                    </a:lnL>
                    <a:lnR>
                      <a:noFill/>
                    </a:lnR>
                    <a:lnT>
                      <a:noFill/>
                    </a:lnT>
                    <a:lnB>
                      <a:noFill/>
                    </a:lnB>
                  </a:tcPr>
                </a:tc>
                <a:tc>
                  <a:txBody>
                    <a:bodyPr/>
                    <a:lstStyle/>
                    <a:p>
                      <a:pPr algn="l" fontAlgn="ctr"/>
                      <a:r>
                        <a:rPr lang="en-US" sz="1200" b="0" i="0" u="none" strike="noStrike" dirty="0">
                          <a:solidFill>
                            <a:schemeClr val="accent4">
                              <a:lumMod val="10000"/>
                            </a:schemeClr>
                          </a:solidFill>
                          <a:effectLst/>
                          <a:latin typeface="Orgon Slab Medium" panose="02000603000000020004" pitchFamily="50" charset="0"/>
                        </a:rPr>
                        <a:t>Student Council</a:t>
                      </a:r>
                    </a:p>
                  </a:txBody>
                  <a:tcPr marL="7620" marR="7620" marT="7620" marB="0" anchor="ctr">
                    <a:lnL>
                      <a:noFill/>
                    </a:lnL>
                    <a:lnR>
                      <a:noFill/>
                    </a:lnR>
                    <a:lnT>
                      <a:noFill/>
                    </a:lnT>
                    <a:lnB>
                      <a:noFill/>
                    </a:lnB>
                  </a:tcPr>
                </a:tc>
                <a:tc>
                  <a:txBody>
                    <a:bodyPr/>
                    <a:lstStyle/>
                    <a:p>
                      <a:pPr algn="l" fontAlgn="ctr"/>
                      <a:r>
                        <a:rPr lang="en-US" sz="1200" b="0" i="0" u="none" strike="noStrike" dirty="0">
                          <a:solidFill>
                            <a:schemeClr val="accent4">
                              <a:lumMod val="10000"/>
                            </a:schemeClr>
                          </a:solidFill>
                          <a:effectLst/>
                          <a:latin typeface="Orgon Slab Medium" panose="02000603000000020004" pitchFamily="50" charset="0"/>
                        </a:rPr>
                        <a:t>Student (Student Council) </a:t>
                      </a:r>
                    </a:p>
                  </a:txBody>
                  <a:tcPr marL="7620" marR="7620" marT="7620" marB="0" anchor="ctr">
                    <a:lnL>
                      <a:noFill/>
                    </a:lnL>
                    <a:lnR>
                      <a:noFill/>
                    </a:lnR>
                    <a:lnT>
                      <a:noFill/>
                    </a:lnT>
                    <a:lnB>
                      <a:noFill/>
                    </a:lnB>
                  </a:tcPr>
                </a:tc>
                <a:extLst>
                  <a:ext uri="{0D108BD9-81ED-4DB2-BD59-A6C34878D82A}">
                    <a16:rowId xmlns:a16="http://schemas.microsoft.com/office/drawing/2014/main" val="2488390565"/>
                  </a:ext>
                </a:extLst>
              </a:tr>
              <a:tr h="293609">
                <a:tc>
                  <a:txBody>
                    <a:bodyPr/>
                    <a:lstStyle/>
                    <a:p>
                      <a:pPr algn="l" fontAlgn="ctr"/>
                      <a:r>
                        <a:rPr lang="en-US" sz="1200" b="0" i="0" u="none" strike="noStrike" dirty="0" smtClean="0">
                          <a:solidFill>
                            <a:schemeClr val="accent4">
                              <a:lumMod val="10000"/>
                            </a:schemeClr>
                          </a:solidFill>
                          <a:effectLst/>
                          <a:latin typeface="Orgon Slab Medium" panose="02000603000000020004" pitchFamily="50" charset="0"/>
                        </a:rPr>
                        <a:t>Boles, Jessica</a:t>
                      </a:r>
                      <a:endParaRPr lang="en-US" sz="1200" b="0" i="0" u="none" strike="noStrike" dirty="0">
                        <a:solidFill>
                          <a:schemeClr val="accent4">
                            <a:lumMod val="10000"/>
                          </a:schemeClr>
                        </a:solidFill>
                        <a:effectLst/>
                        <a:latin typeface="Orgon Slab Medium" panose="02000603000000020004" pitchFamily="50" charset="0"/>
                      </a:endParaRPr>
                    </a:p>
                  </a:txBody>
                  <a:tcPr marL="7620" marR="7620" marT="7620" marB="0" anchor="ctr">
                    <a:lnL>
                      <a:noFill/>
                    </a:lnL>
                    <a:lnR>
                      <a:noFill/>
                    </a:lnR>
                    <a:lnT>
                      <a:noFill/>
                    </a:lnT>
                    <a:lnB>
                      <a:noFill/>
                    </a:lnB>
                    <a:noFill/>
                  </a:tcPr>
                </a:tc>
                <a:tc>
                  <a:txBody>
                    <a:bodyPr/>
                    <a:lstStyle/>
                    <a:p>
                      <a:pPr algn="l" fontAlgn="ctr"/>
                      <a:r>
                        <a:rPr lang="en-US" sz="1200" b="0" i="0" u="none" strike="noStrike" dirty="0">
                          <a:solidFill>
                            <a:schemeClr val="accent4">
                              <a:lumMod val="10000"/>
                            </a:schemeClr>
                          </a:solidFill>
                          <a:effectLst/>
                          <a:latin typeface="Orgon Slab Medium" panose="02000603000000020004" pitchFamily="50" charset="0"/>
                        </a:rPr>
                        <a:t>Student Council</a:t>
                      </a:r>
                    </a:p>
                  </a:txBody>
                  <a:tcPr marL="7620" marR="7620" marT="7620" marB="0" anchor="ctr">
                    <a:lnL>
                      <a:noFill/>
                    </a:lnL>
                    <a:lnR>
                      <a:noFill/>
                    </a:lnR>
                    <a:lnT>
                      <a:noFill/>
                    </a:lnT>
                    <a:lnB>
                      <a:noFill/>
                    </a:lnB>
                    <a:noFill/>
                  </a:tcPr>
                </a:tc>
                <a:tc>
                  <a:txBody>
                    <a:bodyPr/>
                    <a:lstStyle/>
                    <a:p>
                      <a:pPr algn="l" fontAlgn="ctr"/>
                      <a:r>
                        <a:rPr lang="en-US" sz="1200" b="0" i="0" u="none" strike="noStrike" dirty="0">
                          <a:solidFill>
                            <a:schemeClr val="accent4">
                              <a:lumMod val="10000"/>
                            </a:schemeClr>
                          </a:solidFill>
                          <a:effectLst/>
                          <a:latin typeface="Orgon Slab Medium" panose="02000603000000020004" pitchFamily="50" charset="0"/>
                        </a:rPr>
                        <a:t>Student (Student Council) </a:t>
                      </a:r>
                    </a:p>
                  </a:txBody>
                  <a:tcPr marL="7620" marR="7620" marT="7620" marB="0" anchor="ctr">
                    <a:lnL>
                      <a:noFill/>
                    </a:lnL>
                    <a:lnR>
                      <a:noFill/>
                    </a:lnR>
                    <a:lnT>
                      <a:noFill/>
                    </a:lnT>
                    <a:lnB>
                      <a:noFill/>
                    </a:lnB>
                    <a:noFill/>
                  </a:tcPr>
                </a:tc>
                <a:extLst>
                  <a:ext uri="{0D108BD9-81ED-4DB2-BD59-A6C34878D82A}">
                    <a16:rowId xmlns:a16="http://schemas.microsoft.com/office/drawing/2014/main" val="3192703070"/>
                  </a:ext>
                </a:extLst>
              </a:tr>
            </a:tbl>
          </a:graphicData>
        </a:graphic>
      </p:graphicFrame>
    </p:spTree>
    <p:extLst>
      <p:ext uri="{BB962C8B-B14F-4D97-AF65-F5344CB8AC3E}">
        <p14:creationId xmlns:p14="http://schemas.microsoft.com/office/powerpoint/2010/main" val="403320104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0790" y="2381108"/>
            <a:ext cx="8184662" cy="4065412"/>
          </a:xfrm>
        </p:spPr>
        <p:txBody>
          <a:bodyPr/>
          <a:lstStyle/>
          <a:p>
            <a:pPr marL="0" indent="0">
              <a:buNone/>
            </a:pPr>
            <a:r>
              <a:rPr lang="en-US" sz="2000" dirty="0">
                <a:solidFill>
                  <a:schemeClr val="accent4">
                    <a:lumMod val="10000"/>
                  </a:schemeClr>
                </a:solidFill>
                <a:latin typeface="Orgon Slab Medium" panose="02000603000000020004" pitchFamily="50" charset="0"/>
              </a:rPr>
              <a:t>The Public Occasions Committee moves that the following </a:t>
            </a:r>
            <a:r>
              <a:rPr lang="en-US" sz="2000" dirty="0" smtClean="0">
                <a:solidFill>
                  <a:schemeClr val="accent4">
                    <a:lumMod val="10000"/>
                  </a:schemeClr>
                </a:solidFill>
                <a:latin typeface="Orgon Slab Medium" panose="02000603000000020004" pitchFamily="50" charset="0"/>
              </a:rPr>
              <a:t>be </a:t>
            </a:r>
            <a:r>
              <a:rPr lang="en-US" sz="2000" dirty="0">
                <a:solidFill>
                  <a:schemeClr val="accent4">
                    <a:lumMod val="10000"/>
                  </a:schemeClr>
                </a:solidFill>
                <a:latin typeface="Orgon Slab Medium" panose="02000603000000020004" pitchFamily="50" charset="0"/>
              </a:rPr>
              <a:t>adopted as </a:t>
            </a:r>
            <a:r>
              <a:rPr lang="en-US" sz="2000" dirty="0" smtClean="0">
                <a:solidFill>
                  <a:schemeClr val="accent4">
                    <a:lumMod val="10000"/>
                  </a:schemeClr>
                </a:solidFill>
                <a:latin typeface="Orgon Slab Medium" panose="02000603000000020004" pitchFamily="50" charset="0"/>
              </a:rPr>
              <a:t>Public Occasions dates for the 2020-2021 academic year.</a:t>
            </a:r>
          </a:p>
          <a:p>
            <a:pPr marL="0" indent="0">
              <a:buNone/>
            </a:pPr>
            <a:endParaRPr lang="en-US" sz="2000" dirty="0">
              <a:solidFill>
                <a:schemeClr val="accent4">
                  <a:lumMod val="10000"/>
                </a:schemeClr>
              </a:solidFill>
              <a:latin typeface="Orgon Slab Medium" panose="02000603000000020004" pitchFamily="50" charset="0"/>
            </a:endParaRPr>
          </a:p>
          <a:p>
            <a:pPr marL="0" indent="0">
              <a:buNone/>
            </a:pPr>
            <a:r>
              <a:rPr lang="en-US" sz="2000" dirty="0">
                <a:solidFill>
                  <a:schemeClr val="accent4">
                    <a:lumMod val="10000"/>
                  </a:schemeClr>
                </a:solidFill>
                <a:latin typeface="Orgon Slab Medium" panose="02000603000000020004" pitchFamily="50" charset="0"/>
              </a:rPr>
              <a:t>Open </a:t>
            </a:r>
            <a:r>
              <a:rPr lang="en-US" sz="2000" dirty="0" smtClean="0">
                <a:solidFill>
                  <a:schemeClr val="accent4">
                    <a:lumMod val="10000"/>
                  </a:schemeClr>
                </a:solidFill>
                <a:latin typeface="Orgon Slab Medium" panose="02000603000000020004" pitchFamily="50" charset="0"/>
              </a:rPr>
              <a:t>House			Saturday</a:t>
            </a:r>
            <a:r>
              <a:rPr lang="en-US" sz="2000" dirty="0">
                <a:solidFill>
                  <a:schemeClr val="accent4">
                    <a:lumMod val="10000"/>
                  </a:schemeClr>
                </a:solidFill>
                <a:latin typeface="Orgon Slab Medium" panose="02000603000000020004" pitchFamily="50" charset="0"/>
              </a:rPr>
              <a:t>, October 10, </a:t>
            </a:r>
            <a:r>
              <a:rPr lang="en-US" sz="2000" dirty="0" smtClean="0">
                <a:solidFill>
                  <a:schemeClr val="accent4">
                    <a:lumMod val="10000"/>
                  </a:schemeClr>
                </a:solidFill>
                <a:latin typeface="Orgon Slab Medium" panose="02000603000000020004" pitchFamily="50" charset="0"/>
              </a:rPr>
              <a:t>2020 </a:t>
            </a:r>
            <a:endParaRPr lang="en-US" sz="2000" dirty="0">
              <a:solidFill>
                <a:schemeClr val="accent4">
                  <a:lumMod val="10000"/>
                </a:schemeClr>
              </a:solidFill>
              <a:latin typeface="Orgon Slab Medium" panose="02000603000000020004" pitchFamily="50" charset="0"/>
            </a:endParaRPr>
          </a:p>
          <a:p>
            <a:pPr marL="0" indent="0">
              <a:buNone/>
            </a:pPr>
            <a:r>
              <a:rPr lang="en-US" sz="2000" dirty="0" smtClean="0">
                <a:solidFill>
                  <a:schemeClr val="accent4">
                    <a:lumMod val="10000"/>
                  </a:schemeClr>
                </a:solidFill>
                <a:latin typeface="Orgon Slab Medium" panose="02000603000000020004" pitchFamily="50" charset="0"/>
              </a:rPr>
              <a:t>Homecoming 2020		Friday-Saturday</a:t>
            </a:r>
            <a:r>
              <a:rPr lang="en-US" sz="2000" dirty="0">
                <a:solidFill>
                  <a:schemeClr val="accent4">
                    <a:lumMod val="10000"/>
                  </a:schemeClr>
                </a:solidFill>
                <a:latin typeface="Orgon Slab Medium" panose="02000603000000020004" pitchFamily="50" charset="0"/>
              </a:rPr>
              <a:t>, October 16-17, </a:t>
            </a:r>
            <a:r>
              <a:rPr lang="en-US" sz="2000" dirty="0" smtClean="0">
                <a:solidFill>
                  <a:schemeClr val="accent4">
                    <a:lumMod val="10000"/>
                  </a:schemeClr>
                </a:solidFill>
                <a:latin typeface="Orgon Slab Medium" panose="02000603000000020004" pitchFamily="50" charset="0"/>
              </a:rPr>
              <a:t>2020</a:t>
            </a:r>
            <a:endParaRPr lang="en-US" sz="2000" dirty="0">
              <a:solidFill>
                <a:schemeClr val="accent4">
                  <a:lumMod val="10000"/>
                </a:schemeClr>
              </a:solidFill>
              <a:latin typeface="Orgon Slab Medium" panose="02000603000000020004" pitchFamily="50" charset="0"/>
            </a:endParaRPr>
          </a:p>
          <a:p>
            <a:pPr marL="0" indent="0">
              <a:buNone/>
            </a:pPr>
            <a:r>
              <a:rPr lang="en-US" sz="2000" dirty="0" smtClean="0">
                <a:solidFill>
                  <a:srgbClr val="FF0000"/>
                </a:solidFill>
                <a:latin typeface="Orgon Slab Medium" panose="02000603000000020004" pitchFamily="50" charset="0"/>
              </a:rPr>
              <a:t>Open House			Saturday</a:t>
            </a:r>
            <a:r>
              <a:rPr lang="en-US" sz="2000" dirty="0">
                <a:solidFill>
                  <a:srgbClr val="FF0000"/>
                </a:solidFill>
                <a:latin typeface="Orgon Slab Medium" panose="02000603000000020004" pitchFamily="50" charset="0"/>
              </a:rPr>
              <a:t>, October 24, </a:t>
            </a:r>
            <a:r>
              <a:rPr lang="en-US" sz="2000" dirty="0" smtClean="0">
                <a:solidFill>
                  <a:srgbClr val="FF0000"/>
                </a:solidFill>
                <a:latin typeface="Orgon Slab Medium" panose="02000603000000020004" pitchFamily="50" charset="0"/>
              </a:rPr>
              <a:t>2020 (addition)</a:t>
            </a:r>
            <a:endParaRPr lang="en-US" sz="2000" dirty="0">
              <a:solidFill>
                <a:srgbClr val="FF0000"/>
              </a:solidFill>
              <a:latin typeface="Orgon Slab Medium" panose="02000603000000020004" pitchFamily="50" charset="0"/>
            </a:endParaRPr>
          </a:p>
          <a:p>
            <a:pPr marL="0" indent="0">
              <a:buNone/>
            </a:pPr>
            <a:r>
              <a:rPr lang="en-US" sz="2000" dirty="0" smtClean="0">
                <a:solidFill>
                  <a:schemeClr val="accent4">
                    <a:lumMod val="10000"/>
                  </a:schemeClr>
                </a:solidFill>
                <a:latin typeface="Orgon Slab Medium" panose="02000603000000020004" pitchFamily="50" charset="0"/>
              </a:rPr>
              <a:t>Open House			Saturday</a:t>
            </a:r>
            <a:r>
              <a:rPr lang="en-US" sz="2000" dirty="0">
                <a:solidFill>
                  <a:schemeClr val="accent4">
                    <a:lumMod val="10000"/>
                  </a:schemeClr>
                </a:solidFill>
                <a:latin typeface="Orgon Slab Medium" panose="02000603000000020004" pitchFamily="50" charset="0"/>
              </a:rPr>
              <a:t>, November 7, 2020</a:t>
            </a:r>
          </a:p>
          <a:p>
            <a:pPr marL="0" indent="0">
              <a:buNone/>
            </a:pPr>
            <a:r>
              <a:rPr lang="en-US" sz="2000" dirty="0" smtClean="0">
                <a:solidFill>
                  <a:schemeClr val="accent4">
                    <a:lumMod val="10000"/>
                  </a:schemeClr>
                </a:solidFill>
                <a:latin typeface="Orgon Slab Medium" panose="02000603000000020004" pitchFamily="50" charset="0"/>
              </a:rPr>
              <a:t>Open House			Monday</a:t>
            </a:r>
            <a:r>
              <a:rPr lang="en-US" sz="2000" dirty="0">
                <a:solidFill>
                  <a:schemeClr val="accent4">
                    <a:lumMod val="10000"/>
                  </a:schemeClr>
                </a:solidFill>
                <a:latin typeface="Orgon Slab Medium" panose="02000603000000020004" pitchFamily="50" charset="0"/>
              </a:rPr>
              <a:t>, February 15, 2021</a:t>
            </a:r>
          </a:p>
          <a:p>
            <a:pPr marL="0" indent="0">
              <a:buNone/>
            </a:pPr>
            <a:r>
              <a:rPr lang="en-US" sz="2000" dirty="0" smtClean="0">
                <a:solidFill>
                  <a:schemeClr val="accent4">
                    <a:lumMod val="10000"/>
                  </a:schemeClr>
                </a:solidFill>
                <a:latin typeface="Orgon Slab Medium" panose="02000603000000020004" pitchFamily="50" charset="0"/>
              </a:rPr>
              <a:t>Open House			Friday</a:t>
            </a:r>
            <a:r>
              <a:rPr lang="en-US" sz="2000" dirty="0">
                <a:solidFill>
                  <a:schemeClr val="accent4">
                    <a:lumMod val="10000"/>
                  </a:schemeClr>
                </a:solidFill>
                <a:latin typeface="Orgon Slab Medium" panose="02000603000000020004" pitchFamily="50" charset="0"/>
              </a:rPr>
              <a:t>, April 2, 2021</a:t>
            </a:r>
          </a:p>
          <a:p>
            <a:pPr marL="0" indent="0">
              <a:buNone/>
            </a:pPr>
            <a:endParaRPr lang="en-US" sz="2000" dirty="0" smtClean="0">
              <a:solidFill>
                <a:schemeClr val="accent4">
                  <a:lumMod val="10000"/>
                </a:schemeClr>
              </a:solidFill>
              <a:latin typeface="Orgon Slab Medium" panose="02000603000000020004" pitchFamily="50" charset="0"/>
            </a:endParaRPr>
          </a:p>
          <a:p>
            <a:pPr marL="0" indent="0">
              <a:buNone/>
            </a:pPr>
            <a:endParaRPr lang="en-US" sz="2000" dirty="0">
              <a:solidFill>
                <a:schemeClr val="accent4">
                  <a:lumMod val="10000"/>
                </a:schemeClr>
              </a:solidFill>
              <a:latin typeface="Orgon Slab Medium" panose="02000603000000020004" pitchFamily="50" charset="0"/>
            </a:endParaRPr>
          </a:p>
          <a:p>
            <a:pPr marL="0" indent="0">
              <a:buNone/>
            </a:pPr>
            <a:endParaRPr lang="en-US" sz="2000" dirty="0">
              <a:solidFill>
                <a:schemeClr val="accent4">
                  <a:lumMod val="10000"/>
                </a:schemeClr>
              </a:solidFill>
              <a:latin typeface="Orgon Slab Medium" panose="02000603000000020004" pitchFamily="50" charset="0"/>
            </a:endParaRPr>
          </a:p>
        </p:txBody>
      </p:sp>
      <p:sp>
        <p:nvSpPr>
          <p:cNvPr id="3" name="Text Placeholder 2"/>
          <p:cNvSpPr>
            <a:spLocks noGrp="1"/>
          </p:cNvSpPr>
          <p:nvPr>
            <p:ph type="body" sz="quarter" idx="13"/>
          </p:nvPr>
        </p:nvSpPr>
        <p:spPr>
          <a:xfrm>
            <a:off x="510790" y="1790003"/>
            <a:ext cx="8184662" cy="591106"/>
          </a:xfrm>
        </p:spPr>
        <p:txBody>
          <a:bodyPr/>
          <a:lstStyle/>
          <a:p>
            <a:r>
              <a:rPr lang="en-US" dirty="0" smtClean="0">
                <a:effectLst>
                  <a:outerShdw blurRad="38100" dist="38100" dir="2700000" algn="tl">
                    <a:srgbClr val="000000">
                      <a:alpha val="43137"/>
                    </a:srgbClr>
                  </a:outerShdw>
                </a:effectLst>
              </a:rPr>
              <a:t>Motion</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236444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55170" y="2380433"/>
            <a:ext cx="7695041" cy="4202582"/>
          </a:xfrm>
        </p:spPr>
        <p:txBody>
          <a:bodyPr/>
          <a:lstStyle/>
          <a:p>
            <a:pPr marL="914400" indent="-914400" defTabSz="914400">
              <a:buAutoNum type="romanUcPeriod" startAt="7"/>
            </a:pPr>
            <a:r>
              <a:rPr lang="en-US" sz="3600" b="1" dirty="0" smtClean="0"/>
              <a:t>New Business</a:t>
            </a:r>
            <a:r>
              <a:rPr lang="en-US" sz="3600" b="1" dirty="0" smtClean="0">
                <a:solidFill>
                  <a:srgbClr val="003B49"/>
                </a:solidFill>
              </a:rPr>
              <a:t/>
            </a:r>
            <a:br>
              <a:rPr lang="en-US" sz="3600" b="1" dirty="0" smtClean="0">
                <a:solidFill>
                  <a:srgbClr val="003B49"/>
                </a:solidFill>
              </a:rPr>
            </a:br>
            <a:r>
              <a:rPr lang="en-US" sz="3600" b="1" dirty="0">
                <a:solidFill>
                  <a:srgbClr val="003B49"/>
                </a:solidFill>
              </a:rPr>
              <a:t/>
            </a:r>
            <a:br>
              <a:rPr lang="en-US" sz="3600" b="1" dirty="0">
                <a:solidFill>
                  <a:srgbClr val="003B49"/>
                </a:solidFill>
              </a:rPr>
            </a:br>
            <a:r>
              <a:rPr lang="en-US" sz="3600" b="1" dirty="0" smtClean="0">
                <a:solidFill>
                  <a:srgbClr val="003B49"/>
                </a:solidFill>
              </a:rPr>
              <a:t>a. Motion for GGPE and Mining Merger</a:t>
            </a:r>
            <a:br>
              <a:rPr lang="en-US" sz="3600" b="1" dirty="0" smtClean="0">
                <a:solidFill>
                  <a:srgbClr val="003B49"/>
                </a:solidFill>
              </a:rPr>
            </a:br>
            <a:endParaRPr lang="en-US" sz="3600" b="1" dirty="0" smtClean="0">
              <a:solidFill>
                <a:srgbClr val="003B49"/>
              </a:solidFill>
            </a:endParaRPr>
          </a:p>
          <a:p>
            <a:pPr marL="0" indent="0" defTabSz="914400">
              <a:buNone/>
            </a:pPr>
            <a:r>
              <a:rPr lang="en-US" sz="3600" b="1" dirty="0" smtClean="0">
                <a:solidFill>
                  <a:srgbClr val="003B49"/>
                </a:solidFill>
              </a:rPr>
              <a:t>	b. Motion for Nuclear   	Engineering renaming</a:t>
            </a:r>
          </a:p>
        </p:txBody>
      </p:sp>
      <p:sp>
        <p:nvSpPr>
          <p:cNvPr id="4" name="Text Placeholder 3"/>
          <p:cNvSpPr>
            <a:spLocks noGrp="1"/>
          </p:cNvSpPr>
          <p:nvPr>
            <p:ph type="body" sz="quarter" idx="12"/>
          </p:nvPr>
        </p:nvSpPr>
        <p:spPr>
          <a:xfrm>
            <a:off x="555170" y="1790003"/>
            <a:ext cx="7695042" cy="473672"/>
          </a:xfrm>
        </p:spPr>
        <p:txBody>
          <a:bodyPr>
            <a:noAutofit/>
          </a:bodyPr>
          <a:lstStyle/>
          <a:p>
            <a:r>
              <a:rPr lang="en-US" sz="3600" dirty="0"/>
              <a:t>Agenda</a:t>
            </a:r>
          </a:p>
        </p:txBody>
      </p:sp>
      <p:sp>
        <p:nvSpPr>
          <p:cNvPr id="2" name="Slide Number Placeholder 1"/>
          <p:cNvSpPr>
            <a:spLocks noGrp="1"/>
          </p:cNvSpPr>
          <p:nvPr>
            <p:ph type="sldNum"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3178D-84EE-4CB8-A279-6A93DE17BCD8}" type="slidenum">
              <a:rPr kumimoji="0" lang="en-US" sz="12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Tree>
    <p:extLst>
      <p:ext uri="{BB962C8B-B14F-4D97-AF65-F5344CB8AC3E}">
        <p14:creationId xmlns:p14="http://schemas.microsoft.com/office/powerpoint/2010/main" val="176619687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914400" y="2604973"/>
            <a:ext cx="7781052" cy="2116317"/>
          </a:xfrm>
        </p:spPr>
        <p:txBody>
          <a:bodyPr/>
          <a:lstStyle/>
          <a:p>
            <a:pPr marL="0" indent="0">
              <a:buNone/>
              <a:tabLst>
                <a:tab pos="914400" algn="l"/>
              </a:tabLst>
            </a:pPr>
            <a:r>
              <a:rPr lang="en-US" sz="3600" b="1" dirty="0" smtClean="0">
                <a:solidFill>
                  <a:srgbClr val="003B49"/>
                </a:solidFill>
                <a:latin typeface="Orgon Slab Light" panose="02000503000000020004" pitchFamily="50" charset="0"/>
              </a:rPr>
              <a:t>VIII. 	Adjourn</a:t>
            </a:r>
          </a:p>
          <a:p>
            <a:endParaRPr lang="en-US" sz="3600" b="1" dirty="0" smtClean="0">
              <a:solidFill>
                <a:srgbClr val="003B49"/>
              </a:solidFill>
              <a:latin typeface="Orgon Slab Light" panose="02000503000000020004" pitchFamily="50" charset="0"/>
            </a:endParaRPr>
          </a:p>
          <a:p>
            <a:pPr marL="514350" indent="-514350">
              <a:buAutoNum type="romanUcPeriod" startAt="5"/>
            </a:pPr>
            <a:endParaRPr lang="en-US" sz="3600" b="1" dirty="0">
              <a:solidFill>
                <a:srgbClr val="003B49"/>
              </a:solidFill>
              <a:latin typeface="Orgon Slab ExtraLight" panose="02000503000000020004" pitchFamily="50" charset="0"/>
            </a:endParaRPr>
          </a:p>
          <a:p>
            <a:endParaRPr lang="en-US" sz="3600" dirty="0"/>
          </a:p>
        </p:txBody>
      </p:sp>
      <p:sp>
        <p:nvSpPr>
          <p:cNvPr id="4" name="Text Placeholder 3"/>
          <p:cNvSpPr>
            <a:spLocks noGrp="1"/>
          </p:cNvSpPr>
          <p:nvPr>
            <p:ph type="body" sz="quarter" idx="12"/>
          </p:nvPr>
        </p:nvSpPr>
        <p:spPr>
          <a:xfrm>
            <a:off x="914400" y="1790003"/>
            <a:ext cx="7781052" cy="696720"/>
          </a:xfrm>
        </p:spPr>
        <p:txBody>
          <a:bodyPr/>
          <a:lstStyle/>
          <a:p>
            <a:r>
              <a:rPr lang="en-US" sz="3600" dirty="0">
                <a:latin typeface="Orgon Slab" panose="02000503000000020004" pitchFamily="50" charset="0"/>
              </a:rPr>
              <a:t>Agenda</a:t>
            </a:r>
          </a:p>
        </p:txBody>
      </p:sp>
      <p:sp>
        <p:nvSpPr>
          <p:cNvPr id="5" name="TextBox 4"/>
          <p:cNvSpPr txBox="1"/>
          <p:nvPr/>
        </p:nvSpPr>
        <p:spPr>
          <a:xfrm>
            <a:off x="8369559" y="6311387"/>
            <a:ext cx="437860" cy="276999"/>
          </a:xfrm>
          <a:prstGeom prst="rect">
            <a:avLst/>
          </a:prstGeom>
          <a:noFill/>
        </p:spPr>
        <p:txBody>
          <a:bodyPr wrap="square" rtlCol="0">
            <a:spAutoFit/>
          </a:bodyPr>
          <a:lstStyle>
            <a:defPPr>
              <a:defRPr lang="en-US"/>
            </a:defPPr>
            <a:lvl1pPr>
              <a:defRPr sz="1200">
                <a:solidFill>
                  <a:srgbClr val="003B49"/>
                </a:solidFill>
              </a:defRPr>
            </a:lvl1pPr>
          </a:lstStyle>
          <a:p>
            <a:fld id="{477D04EB-D600-4A5B-9F34-2ADF860BB5CA}" type="slidenum">
              <a:rPr lang="en-US">
                <a:solidFill>
                  <a:schemeClr val="tx1">
                    <a:tint val="75000"/>
                  </a:schemeClr>
                </a:solidFill>
              </a:rPr>
              <a:pPr/>
              <a:t>88</a:t>
            </a:fld>
            <a:endParaRPr lang="en-US" dirty="0">
              <a:solidFill>
                <a:schemeClr val="tx1">
                  <a:tint val="75000"/>
                </a:schemeClr>
              </a:solidFill>
            </a:endParaRPr>
          </a:p>
        </p:txBody>
      </p:sp>
    </p:spTree>
    <p:extLst>
      <p:ext uri="{BB962C8B-B14F-4D97-AF65-F5344CB8AC3E}">
        <p14:creationId xmlns:p14="http://schemas.microsoft.com/office/powerpoint/2010/main" val="2911155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sz="2000" dirty="0" smtClean="0"/>
              <a:t>Past President – Steven Corns (IFC member)</a:t>
            </a:r>
          </a:p>
          <a:p>
            <a:r>
              <a:rPr lang="en-US" sz="2000" dirty="0" smtClean="0"/>
              <a:t>President – Stephen </a:t>
            </a:r>
            <a:r>
              <a:rPr lang="en-US" sz="2000" dirty="0" err="1" smtClean="0"/>
              <a:t>Raper</a:t>
            </a:r>
            <a:r>
              <a:rPr lang="en-US" sz="2000" dirty="0" smtClean="0"/>
              <a:t> (IFC member)</a:t>
            </a:r>
          </a:p>
          <a:p>
            <a:r>
              <a:rPr lang="en-US" sz="2000" dirty="0" smtClean="0"/>
              <a:t>President Elect – Kelly Holman (IFC member)</a:t>
            </a:r>
          </a:p>
          <a:p>
            <a:r>
              <a:rPr lang="en-US" sz="2000" dirty="0" smtClean="0"/>
              <a:t>Kathleen Sheppard – Parliamentarian</a:t>
            </a:r>
          </a:p>
          <a:p>
            <a:r>
              <a:rPr lang="en-US" sz="2000" dirty="0" smtClean="0"/>
              <a:t>Kathryn Dolan - Secretary </a:t>
            </a:r>
            <a:endParaRPr lang="en-US" sz="2000" dirty="0"/>
          </a:p>
        </p:txBody>
      </p:sp>
      <p:sp>
        <p:nvSpPr>
          <p:cNvPr id="3" name="Text Placeholder 2"/>
          <p:cNvSpPr>
            <a:spLocks noGrp="1"/>
          </p:cNvSpPr>
          <p:nvPr>
            <p:ph type="body" sz="quarter" idx="13"/>
          </p:nvPr>
        </p:nvSpPr>
        <p:spPr/>
        <p:txBody>
          <a:bodyPr/>
          <a:lstStyle/>
          <a:p>
            <a:r>
              <a:rPr lang="en-US" dirty="0" smtClean="0"/>
              <a:t>Faculty Senate Officers 2020 -2021</a:t>
            </a:r>
            <a:endParaRPr lang="en-US" dirty="0"/>
          </a:p>
        </p:txBody>
      </p:sp>
    </p:spTree>
    <p:extLst>
      <p:ext uri="{BB962C8B-B14F-4D97-AF65-F5344CB8AC3E}">
        <p14:creationId xmlns:p14="http://schemas.microsoft.com/office/powerpoint/2010/main" val="2424275709"/>
      </p:ext>
    </p:extLst>
  </p:cSld>
  <p:clrMapOvr>
    <a:masterClrMapping/>
  </p:clrMapOvr>
</p:sld>
</file>

<file path=ppt/theme/theme1.xml><?xml version="1.0" encoding="utf-8"?>
<a:theme xmlns:a="http://schemas.openxmlformats.org/drawingml/2006/main" name="1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5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6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7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Intro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8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9_Custom Design">
  <a:themeElements>
    <a:clrScheme name="Custom 6">
      <a:dk1>
        <a:srgbClr val="003B49"/>
      </a:dk1>
      <a:lt1>
        <a:srgbClr val="E8D3A2"/>
      </a:lt1>
      <a:dk2>
        <a:srgbClr val="003B49"/>
      </a:dk2>
      <a:lt2>
        <a:srgbClr val="FFFFFF"/>
      </a:lt2>
      <a:accent1>
        <a:srgbClr val="003B49"/>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0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1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2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3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4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15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16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17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18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19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20_Custom Design">
  <a:themeElements>
    <a:clrScheme name="MDD">
      <a:dk1>
        <a:srgbClr val="509E2F"/>
      </a:dk1>
      <a:lt1>
        <a:srgbClr val="B2B4B2"/>
      </a:lt1>
      <a:dk2>
        <a:srgbClr val="509E6F"/>
      </a:dk2>
      <a:lt2>
        <a:srgbClr val="FFFFFF"/>
      </a:lt2>
      <a:accent1>
        <a:srgbClr val="78BE20"/>
      </a:accent1>
      <a:accent2>
        <a:srgbClr val="003B49"/>
      </a:accent2>
      <a:accent3>
        <a:srgbClr val="FDDA24"/>
      </a:accent3>
      <a:accent4>
        <a:srgbClr val="E87722"/>
      </a:accent4>
      <a:accent5>
        <a:srgbClr val="2DCCD3"/>
      </a:accent5>
      <a:accent6>
        <a:srgbClr val="005F83"/>
      </a:accent6>
      <a:hlink>
        <a:srgbClr val="2BC3C9"/>
      </a:hlink>
      <a:folHlink>
        <a:srgbClr val="E0621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Custom Design">
  <a:themeElements>
    <a:clrScheme name="MDD">
      <a:dk1>
        <a:srgbClr val="509E2F"/>
      </a:dk1>
      <a:lt1>
        <a:srgbClr val="B2B4B2"/>
      </a:lt1>
      <a:dk2>
        <a:srgbClr val="509E6F"/>
      </a:dk2>
      <a:lt2>
        <a:srgbClr val="FFFFFF"/>
      </a:lt2>
      <a:accent1>
        <a:srgbClr val="78BE20"/>
      </a:accent1>
      <a:accent2>
        <a:srgbClr val="003B49"/>
      </a:accent2>
      <a:accent3>
        <a:srgbClr val="FDDA24"/>
      </a:accent3>
      <a:accent4>
        <a:srgbClr val="E87722"/>
      </a:accent4>
      <a:accent5>
        <a:srgbClr val="2DCCD3"/>
      </a:accent5>
      <a:accent6>
        <a:srgbClr val="005F83"/>
      </a:accent6>
      <a:hlink>
        <a:srgbClr val="2BC3C9"/>
      </a:hlink>
      <a:folHlink>
        <a:srgbClr val="E0621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8.xml><?xml version="1.0" encoding="utf-8"?>
<a:theme xmlns:a="http://schemas.openxmlformats.org/drawingml/2006/main" name="21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9.xml><?xml version="1.0" encoding="utf-8"?>
<a:theme xmlns:a="http://schemas.openxmlformats.org/drawingml/2006/main" name="22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0.xml><?xml version="1.0" encoding="utf-8"?>
<a:theme xmlns:a="http://schemas.openxmlformats.org/drawingml/2006/main" name="23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1.xml><?xml version="1.0" encoding="utf-8"?>
<a:theme xmlns:a="http://schemas.openxmlformats.org/drawingml/2006/main" name="24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2.xml><?xml version="1.0" encoding="utf-8"?>
<a:theme xmlns:a="http://schemas.openxmlformats.org/drawingml/2006/main" name="25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3.xml><?xml version="1.0" encoding="utf-8"?>
<a:theme xmlns:a="http://schemas.openxmlformats.org/drawingml/2006/main" name="26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4.xml><?xml version="1.0" encoding="utf-8"?>
<a:theme xmlns:a="http://schemas.openxmlformats.org/drawingml/2006/main" name="27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6.xml><?xml version="1.0" encoding="utf-8"?>
<a:theme xmlns:a="http://schemas.openxmlformats.org/drawingml/2006/main" name="28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7.xml><?xml version="1.0" encoding="utf-8"?>
<a:theme xmlns:a="http://schemas.openxmlformats.org/drawingml/2006/main" name="General Student Council Meeting">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9.xml><?xml version="1.0" encoding="utf-8"?>
<a:theme xmlns:a="http://schemas.openxmlformats.org/drawingml/2006/main" name="29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0.xml><?xml version="1.0" encoding="utf-8"?>
<a:theme xmlns:a="http://schemas.openxmlformats.org/drawingml/2006/main" name="30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1_Custom Design">
  <a:themeElements>
    <a:clrScheme name="Custom 4">
      <a:dk1>
        <a:srgbClr val="003B49"/>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62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4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65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66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16128</TotalTime>
  <Words>4576</Words>
  <Application>Microsoft Office PowerPoint</Application>
  <PresentationFormat>On-screen Show (4:3)</PresentationFormat>
  <Paragraphs>586</Paragraphs>
  <Slides>88</Slides>
  <Notes>12</Notes>
  <HiddenSlides>0</HiddenSlides>
  <MMClips>0</MMClips>
  <ScaleCrop>false</ScaleCrop>
  <HeadingPairs>
    <vt:vector size="8" baseType="variant">
      <vt:variant>
        <vt:lpstr>Fonts Used</vt:lpstr>
      </vt:variant>
      <vt:variant>
        <vt:i4>11</vt:i4>
      </vt:variant>
      <vt:variant>
        <vt:lpstr>Theme</vt:lpstr>
      </vt:variant>
      <vt:variant>
        <vt:i4>40</vt:i4>
      </vt:variant>
      <vt:variant>
        <vt:lpstr>Embedded OLE Servers</vt:lpstr>
      </vt:variant>
      <vt:variant>
        <vt:i4>1</vt:i4>
      </vt:variant>
      <vt:variant>
        <vt:lpstr>Slide Titles</vt:lpstr>
      </vt:variant>
      <vt:variant>
        <vt:i4>88</vt:i4>
      </vt:variant>
    </vt:vector>
  </HeadingPairs>
  <TitlesOfParts>
    <vt:vector size="140" baseType="lpstr">
      <vt:lpstr>Arial</vt:lpstr>
      <vt:lpstr>Cairo</vt:lpstr>
      <vt:lpstr>Calibri</vt:lpstr>
      <vt:lpstr>Calibri Light</vt:lpstr>
      <vt:lpstr>Encode Sans Normal Black</vt:lpstr>
      <vt:lpstr>Georgia</vt:lpstr>
      <vt:lpstr>Lucida Grande</vt:lpstr>
      <vt:lpstr>Orgon Slab</vt:lpstr>
      <vt:lpstr>Orgon Slab ExtraLight</vt:lpstr>
      <vt:lpstr>Orgon Slab Light</vt:lpstr>
      <vt:lpstr>Orgon Slab Medium</vt:lpstr>
      <vt:lpstr>1_Custom Design</vt:lpstr>
      <vt:lpstr>2_Custom Design</vt:lpstr>
      <vt:lpstr>3_Custom Design</vt:lpstr>
      <vt:lpstr>4_Custom Design</vt:lpstr>
      <vt:lpstr>61_Custom Design</vt:lpstr>
      <vt:lpstr>62_Custom Design</vt:lpstr>
      <vt:lpstr>64_Custom Design</vt:lpstr>
      <vt:lpstr>65_Custom Design</vt:lpstr>
      <vt:lpstr>66_Custom Design</vt:lpstr>
      <vt:lpstr>5_Custom Design</vt:lpstr>
      <vt:lpstr>6_Custom Design</vt:lpstr>
      <vt:lpstr>7_Custom Design</vt:lpstr>
      <vt:lpstr>Intro Page</vt:lpstr>
      <vt:lpstr>8_Custom Design</vt:lpstr>
      <vt:lpstr>9_Custom Design</vt:lpstr>
      <vt:lpstr>10_Custom Design</vt:lpstr>
      <vt:lpstr>11_Custom Design</vt:lpstr>
      <vt:lpstr>12_Custom Design</vt:lpstr>
      <vt:lpstr>13_Custom Design</vt:lpstr>
      <vt:lpstr>14_Custom Design</vt:lpstr>
      <vt:lpstr>15_Custom Design</vt:lpstr>
      <vt:lpstr>16_Custom Design</vt:lpstr>
      <vt:lpstr>17_Custom Design</vt:lpstr>
      <vt:lpstr>18_Custom Design</vt:lpstr>
      <vt:lpstr>19_Custom Design</vt:lpstr>
      <vt:lpstr>20_Custom Design</vt:lpstr>
      <vt:lpstr>Custom Design</vt:lpstr>
      <vt:lpstr>21_Custom Design</vt:lpstr>
      <vt:lpstr>22_Custom Design</vt:lpstr>
      <vt:lpstr>23_Custom Design</vt:lpstr>
      <vt:lpstr>24_Custom Design</vt:lpstr>
      <vt:lpstr>25_Custom Design</vt:lpstr>
      <vt:lpstr>26_Custom Design</vt:lpstr>
      <vt:lpstr>27_Custom Design</vt:lpstr>
      <vt:lpstr>Office Theme</vt:lpstr>
      <vt:lpstr>28_Custom Design</vt:lpstr>
      <vt:lpstr>General Student Council Meeting</vt:lpstr>
      <vt:lpstr>1_Office Theme</vt:lpstr>
      <vt:lpstr>29_Custom Design</vt:lpstr>
      <vt:lpstr>30_Custom Design</vt:lpstr>
      <vt:lpstr>Worksheet</vt:lpstr>
      <vt:lpstr>PowerPoint Presentation</vt:lpstr>
      <vt:lpstr>PowerPoint Presentation</vt:lpstr>
      <vt:lpstr>PowerPoint Presentation</vt:lpstr>
      <vt:lpstr>PowerPoint Presentation</vt:lpstr>
      <vt:lpstr>PowerPoint Presentation</vt:lpstr>
      <vt:lpstr>Student Council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Financial</vt:lpstr>
      <vt:lpstr>Distance Education</vt:lpstr>
      <vt:lpstr>Distance Education</vt:lpstr>
      <vt:lpstr>S&amp;T Totals, FY 2020</vt:lpstr>
      <vt:lpstr>Budget: where we thought we were</vt:lpstr>
      <vt:lpstr>Current fiscal year planned:</vt:lpstr>
      <vt:lpstr>Revenue Changes</vt:lpstr>
      <vt:lpstr>Cost Changes</vt:lpstr>
      <vt:lpstr>Budget connects to “in person classes”</vt:lpstr>
      <vt:lpstr>Good news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lastModifiedBy>House, Misty M.</cp:lastModifiedBy>
  <cp:revision>297</cp:revision>
  <cp:lastPrinted>2019-03-21T17:27:19Z</cp:lastPrinted>
  <dcterms:created xsi:type="dcterms:W3CDTF">2014-10-14T00:51:43Z</dcterms:created>
  <dcterms:modified xsi:type="dcterms:W3CDTF">2020-09-24T16:08:35Z</dcterms:modified>
</cp:coreProperties>
</file>